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3AD8-2D90-457D-A214-7FDE8908A934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D909-585B-46F9-9734-89FF6DA40A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3AD8-2D90-457D-A214-7FDE8908A934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D909-585B-46F9-9734-89FF6DA40A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3AD8-2D90-457D-A214-7FDE8908A934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D909-585B-46F9-9734-89FF6DA40A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3AD8-2D90-457D-A214-7FDE8908A934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D909-585B-46F9-9734-89FF6DA40A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3AD8-2D90-457D-A214-7FDE8908A934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D909-585B-46F9-9734-89FF6DA40A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3AD8-2D90-457D-A214-7FDE8908A934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D909-585B-46F9-9734-89FF6DA40A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3AD8-2D90-457D-A214-7FDE8908A934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D909-585B-46F9-9734-89FF6DA40A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3AD8-2D90-457D-A214-7FDE8908A934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D909-585B-46F9-9734-89FF6DA40A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3AD8-2D90-457D-A214-7FDE8908A934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D909-585B-46F9-9734-89FF6DA40A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3AD8-2D90-457D-A214-7FDE8908A934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D909-585B-46F9-9734-89FF6DA40A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3AD8-2D90-457D-A214-7FDE8908A934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7D909-585B-46F9-9734-89FF6DA40A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B3AD8-2D90-457D-A214-7FDE8908A934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7D909-585B-46F9-9734-89FF6DA40A8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770823" y="874860"/>
            <a:ext cx="5914981" cy="936042"/>
            <a:chOff x="1770823" y="874860"/>
            <a:chExt cx="5914981" cy="936042"/>
          </a:xfrm>
        </p:grpSpPr>
        <p:sp>
          <p:nvSpPr>
            <p:cNvPr id="2" name="Freeform 1"/>
            <p:cNvSpPr/>
            <p:nvPr/>
          </p:nvSpPr>
          <p:spPr>
            <a:xfrm>
              <a:off x="1770823" y="874860"/>
              <a:ext cx="334877" cy="630716"/>
            </a:xfrm>
            <a:custGeom>
              <a:avLst/>
              <a:gdLst/>
              <a:ahLst/>
              <a:cxnLst/>
              <a:rect l="0" t="0" r="0" b="0"/>
              <a:pathLst>
                <a:path w="334877" h="630716">
                  <a:moveTo>
                    <a:pt x="334876" y="188518"/>
                  </a:moveTo>
                  <a:lnTo>
                    <a:pt x="326543" y="151040"/>
                  </a:lnTo>
                  <a:lnTo>
                    <a:pt x="319192" y="99616"/>
                  </a:lnTo>
                  <a:lnTo>
                    <a:pt x="304233" y="63911"/>
                  </a:lnTo>
                  <a:lnTo>
                    <a:pt x="279393" y="31104"/>
                  </a:lnTo>
                  <a:lnTo>
                    <a:pt x="249806" y="10336"/>
                  </a:lnTo>
                  <a:lnTo>
                    <a:pt x="213224" y="2362"/>
                  </a:lnTo>
                  <a:lnTo>
                    <a:pt x="172749" y="0"/>
                  </a:lnTo>
                  <a:lnTo>
                    <a:pt x="148176" y="5686"/>
                  </a:lnTo>
                  <a:lnTo>
                    <a:pt x="98216" y="33990"/>
                  </a:lnTo>
                  <a:lnTo>
                    <a:pt x="52862" y="74546"/>
                  </a:lnTo>
                  <a:lnTo>
                    <a:pt x="20160" y="129523"/>
                  </a:lnTo>
                  <a:lnTo>
                    <a:pt x="7829" y="162298"/>
                  </a:lnTo>
                  <a:lnTo>
                    <a:pt x="887" y="213634"/>
                  </a:lnTo>
                  <a:lnTo>
                    <a:pt x="0" y="263550"/>
                  </a:lnTo>
                  <a:lnTo>
                    <a:pt x="7796" y="302776"/>
                  </a:lnTo>
                  <a:lnTo>
                    <a:pt x="31812" y="365680"/>
                  </a:lnTo>
                  <a:lnTo>
                    <a:pt x="45763" y="384630"/>
                  </a:lnTo>
                  <a:lnTo>
                    <a:pt x="64832" y="399681"/>
                  </a:lnTo>
                  <a:lnTo>
                    <a:pt x="123175" y="422808"/>
                  </a:lnTo>
                  <a:lnTo>
                    <a:pt x="161146" y="422754"/>
                  </a:lnTo>
                  <a:lnTo>
                    <a:pt x="196443" y="409739"/>
                  </a:lnTo>
                  <a:lnTo>
                    <a:pt x="223539" y="385476"/>
                  </a:lnTo>
                  <a:lnTo>
                    <a:pt x="259721" y="337431"/>
                  </a:lnTo>
                  <a:lnTo>
                    <a:pt x="284627" y="274563"/>
                  </a:lnTo>
                  <a:lnTo>
                    <a:pt x="295941" y="241699"/>
                  </a:lnTo>
                  <a:lnTo>
                    <a:pt x="297221" y="240349"/>
                  </a:lnTo>
                  <a:lnTo>
                    <a:pt x="287991" y="295270"/>
                  </a:lnTo>
                  <a:lnTo>
                    <a:pt x="283939" y="355589"/>
                  </a:lnTo>
                  <a:lnTo>
                    <a:pt x="282992" y="398472"/>
                  </a:lnTo>
                  <a:lnTo>
                    <a:pt x="282571" y="440928"/>
                  </a:lnTo>
                  <a:lnTo>
                    <a:pt x="282333" y="503122"/>
                  </a:lnTo>
                  <a:lnTo>
                    <a:pt x="282263" y="557944"/>
                  </a:lnTo>
                  <a:lnTo>
                    <a:pt x="282240" y="609625"/>
                  </a:lnTo>
                  <a:lnTo>
                    <a:pt x="282234" y="630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53098" y="15161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47896" y="979150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0" y="0"/>
                  </a:moveTo>
                  <a:lnTo>
                    <a:pt x="3119" y="55170"/>
                  </a:lnTo>
                  <a:lnTo>
                    <a:pt x="7236" y="97049"/>
                  </a:lnTo>
                  <a:lnTo>
                    <a:pt x="9065" y="142959"/>
                  </a:lnTo>
                  <a:lnTo>
                    <a:pt x="9878" y="190659"/>
                  </a:lnTo>
                  <a:lnTo>
                    <a:pt x="11409" y="235646"/>
                  </a:lnTo>
                  <a:lnTo>
                    <a:pt x="17678" y="290789"/>
                  </a:lnTo>
                  <a:lnTo>
                    <a:pt x="19555" y="334350"/>
                  </a:lnTo>
                  <a:lnTo>
                    <a:pt x="20390" y="377887"/>
                  </a:lnTo>
                  <a:lnTo>
                    <a:pt x="20859" y="435620"/>
                  </a:lnTo>
                  <a:lnTo>
                    <a:pt x="21057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81929" y="1028812"/>
              <a:ext cx="417736" cy="493606"/>
            </a:xfrm>
            <a:custGeom>
              <a:avLst/>
              <a:gdLst/>
              <a:ahLst/>
              <a:cxnLst/>
              <a:rect l="0" t="0" r="0" b="0"/>
              <a:pathLst>
                <a:path w="417736" h="493606">
                  <a:moveTo>
                    <a:pt x="176578" y="45094"/>
                  </a:moveTo>
                  <a:lnTo>
                    <a:pt x="113151" y="64222"/>
                  </a:lnTo>
                  <a:lnTo>
                    <a:pt x="92236" y="75433"/>
                  </a:lnTo>
                  <a:lnTo>
                    <a:pt x="48026" y="128349"/>
                  </a:lnTo>
                  <a:lnTo>
                    <a:pt x="24235" y="160619"/>
                  </a:lnTo>
                  <a:lnTo>
                    <a:pt x="5716" y="214143"/>
                  </a:lnTo>
                  <a:lnTo>
                    <a:pt x="0" y="263899"/>
                  </a:lnTo>
                  <a:lnTo>
                    <a:pt x="3896" y="321275"/>
                  </a:lnTo>
                  <a:lnTo>
                    <a:pt x="18049" y="371551"/>
                  </a:lnTo>
                  <a:lnTo>
                    <a:pt x="42649" y="416083"/>
                  </a:lnTo>
                  <a:lnTo>
                    <a:pt x="72165" y="447735"/>
                  </a:lnTo>
                  <a:lnTo>
                    <a:pt x="108726" y="471931"/>
                  </a:lnTo>
                  <a:lnTo>
                    <a:pt x="171408" y="491493"/>
                  </a:lnTo>
                  <a:lnTo>
                    <a:pt x="222750" y="493605"/>
                  </a:lnTo>
                  <a:lnTo>
                    <a:pt x="273837" y="479283"/>
                  </a:lnTo>
                  <a:lnTo>
                    <a:pt x="330494" y="443595"/>
                  </a:lnTo>
                  <a:lnTo>
                    <a:pt x="351440" y="423417"/>
                  </a:lnTo>
                  <a:lnTo>
                    <a:pt x="389896" y="368123"/>
                  </a:lnTo>
                  <a:lnTo>
                    <a:pt x="407362" y="322462"/>
                  </a:lnTo>
                  <a:lnTo>
                    <a:pt x="415364" y="271557"/>
                  </a:lnTo>
                  <a:lnTo>
                    <a:pt x="417735" y="212020"/>
                  </a:lnTo>
                  <a:lnTo>
                    <a:pt x="415319" y="153045"/>
                  </a:lnTo>
                  <a:lnTo>
                    <a:pt x="407857" y="117639"/>
                  </a:lnTo>
                  <a:lnTo>
                    <a:pt x="377591" y="59901"/>
                  </a:lnTo>
                  <a:lnTo>
                    <a:pt x="361844" y="37637"/>
                  </a:lnTo>
                  <a:lnTo>
                    <a:pt x="343147" y="19943"/>
                  </a:lnTo>
                  <a:lnTo>
                    <a:pt x="307301" y="2417"/>
                  </a:lnTo>
                  <a:lnTo>
                    <a:pt x="283810" y="0"/>
                  </a:lnTo>
                  <a:lnTo>
                    <a:pt x="250855" y="2097"/>
                  </a:lnTo>
                  <a:lnTo>
                    <a:pt x="218692" y="29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58632" y="1273948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6550" y="0"/>
                  </a:lnTo>
                  <a:lnTo>
                    <a:pt x="1487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35015" y="912066"/>
              <a:ext cx="386955" cy="617451"/>
            </a:xfrm>
            <a:custGeom>
              <a:avLst/>
              <a:gdLst/>
              <a:ahLst/>
              <a:cxnLst/>
              <a:rect l="0" t="0" r="0" b="0"/>
              <a:pathLst>
                <a:path w="386955" h="617451">
                  <a:moveTo>
                    <a:pt x="344840" y="24970"/>
                  </a:moveTo>
                  <a:lnTo>
                    <a:pt x="291812" y="1251"/>
                  </a:lnTo>
                  <a:lnTo>
                    <a:pt x="270969" y="0"/>
                  </a:lnTo>
                  <a:lnTo>
                    <a:pt x="211239" y="12973"/>
                  </a:lnTo>
                  <a:lnTo>
                    <a:pt x="155757" y="37659"/>
                  </a:lnTo>
                  <a:lnTo>
                    <a:pt x="97783" y="83666"/>
                  </a:lnTo>
                  <a:lnTo>
                    <a:pt x="60772" y="137733"/>
                  </a:lnTo>
                  <a:lnTo>
                    <a:pt x="32837" y="198499"/>
                  </a:lnTo>
                  <a:lnTo>
                    <a:pt x="11944" y="259388"/>
                  </a:lnTo>
                  <a:lnTo>
                    <a:pt x="2229" y="313186"/>
                  </a:lnTo>
                  <a:lnTo>
                    <a:pt x="0" y="372410"/>
                  </a:lnTo>
                  <a:lnTo>
                    <a:pt x="6229" y="425182"/>
                  </a:lnTo>
                  <a:lnTo>
                    <a:pt x="21933" y="478761"/>
                  </a:lnTo>
                  <a:lnTo>
                    <a:pt x="40543" y="513886"/>
                  </a:lnTo>
                  <a:lnTo>
                    <a:pt x="96875" y="575730"/>
                  </a:lnTo>
                  <a:lnTo>
                    <a:pt x="135202" y="600872"/>
                  </a:lnTo>
                  <a:lnTo>
                    <a:pt x="182157" y="617450"/>
                  </a:lnTo>
                  <a:lnTo>
                    <a:pt x="228267" y="617240"/>
                  </a:lnTo>
                  <a:lnTo>
                    <a:pt x="286675" y="598283"/>
                  </a:lnTo>
                  <a:lnTo>
                    <a:pt x="344112" y="565137"/>
                  </a:lnTo>
                  <a:lnTo>
                    <a:pt x="386954" y="5303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66828" y="1268359"/>
              <a:ext cx="205295" cy="239266"/>
            </a:xfrm>
            <a:custGeom>
              <a:avLst/>
              <a:gdLst/>
              <a:ahLst/>
              <a:cxnLst/>
              <a:rect l="0" t="0" r="0" b="0"/>
              <a:pathLst>
                <a:path w="205295" h="239266">
                  <a:moveTo>
                    <a:pt x="144654" y="5589"/>
                  </a:moveTo>
                  <a:lnTo>
                    <a:pt x="127886" y="0"/>
                  </a:lnTo>
                  <a:lnTo>
                    <a:pt x="110295" y="375"/>
                  </a:lnTo>
                  <a:lnTo>
                    <a:pt x="70406" y="10148"/>
                  </a:lnTo>
                  <a:lnTo>
                    <a:pt x="52773" y="22823"/>
                  </a:lnTo>
                  <a:lnTo>
                    <a:pt x="22389" y="59556"/>
                  </a:lnTo>
                  <a:lnTo>
                    <a:pt x="6522" y="90209"/>
                  </a:lnTo>
                  <a:lnTo>
                    <a:pt x="0" y="127108"/>
                  </a:lnTo>
                  <a:lnTo>
                    <a:pt x="3657" y="162087"/>
                  </a:lnTo>
                  <a:lnTo>
                    <a:pt x="17739" y="194678"/>
                  </a:lnTo>
                  <a:lnTo>
                    <a:pt x="42318" y="220972"/>
                  </a:lnTo>
                  <a:lnTo>
                    <a:pt x="77417" y="237992"/>
                  </a:lnTo>
                  <a:lnTo>
                    <a:pt x="123042" y="239265"/>
                  </a:lnTo>
                  <a:lnTo>
                    <a:pt x="162427" y="226645"/>
                  </a:lnTo>
                  <a:lnTo>
                    <a:pt x="179069" y="211460"/>
                  </a:lnTo>
                  <a:lnTo>
                    <a:pt x="199285" y="173117"/>
                  </a:lnTo>
                  <a:lnTo>
                    <a:pt x="205294" y="136595"/>
                  </a:lnTo>
                  <a:lnTo>
                    <a:pt x="201486" y="101727"/>
                  </a:lnTo>
                  <a:lnTo>
                    <a:pt x="187359" y="69169"/>
                  </a:lnTo>
                  <a:lnTo>
                    <a:pt x="168356" y="42885"/>
                  </a:lnTo>
                  <a:lnTo>
                    <a:pt x="157917" y="33863"/>
                  </a:lnTo>
                  <a:lnTo>
                    <a:pt x="144654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48352" y="1295028"/>
              <a:ext cx="200043" cy="229909"/>
            </a:xfrm>
            <a:custGeom>
              <a:avLst/>
              <a:gdLst/>
              <a:ahLst/>
              <a:cxnLst/>
              <a:rect l="0" t="0" r="0" b="0"/>
              <a:pathLst>
                <a:path w="200043" h="229909">
                  <a:moveTo>
                    <a:pt x="0" y="31562"/>
                  </a:moveTo>
                  <a:lnTo>
                    <a:pt x="8333" y="80493"/>
                  </a:lnTo>
                  <a:lnTo>
                    <a:pt x="9878" y="128338"/>
                  </a:lnTo>
                  <a:lnTo>
                    <a:pt x="15989" y="185729"/>
                  </a:lnTo>
                  <a:lnTo>
                    <a:pt x="19555" y="225550"/>
                  </a:lnTo>
                  <a:lnTo>
                    <a:pt x="18886" y="229908"/>
                  </a:lnTo>
                  <a:lnTo>
                    <a:pt x="17270" y="228133"/>
                  </a:lnTo>
                  <a:lnTo>
                    <a:pt x="4181" y="185307"/>
                  </a:lnTo>
                  <a:lnTo>
                    <a:pt x="826" y="127225"/>
                  </a:lnTo>
                  <a:lnTo>
                    <a:pt x="5752" y="70346"/>
                  </a:lnTo>
                  <a:lnTo>
                    <a:pt x="20292" y="33695"/>
                  </a:lnTo>
                  <a:lnTo>
                    <a:pt x="45007" y="6198"/>
                  </a:lnTo>
                  <a:lnTo>
                    <a:pt x="55741" y="1784"/>
                  </a:lnTo>
                  <a:lnTo>
                    <a:pt x="80146" y="0"/>
                  </a:lnTo>
                  <a:lnTo>
                    <a:pt x="106590" y="9346"/>
                  </a:lnTo>
                  <a:lnTo>
                    <a:pt x="131601" y="26368"/>
                  </a:lnTo>
                  <a:lnTo>
                    <a:pt x="174319" y="88879"/>
                  </a:lnTo>
                  <a:lnTo>
                    <a:pt x="193747" y="144096"/>
                  </a:lnTo>
                  <a:lnTo>
                    <a:pt x="198798" y="190705"/>
                  </a:lnTo>
                  <a:lnTo>
                    <a:pt x="200042" y="210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80021" y="1400290"/>
              <a:ext cx="21057" cy="10529"/>
            </a:xfrm>
            <a:custGeom>
              <a:avLst/>
              <a:gdLst/>
              <a:ahLst/>
              <a:cxnLst/>
              <a:rect l="0" t="0" r="0" b="0"/>
              <a:pathLst>
                <a:path w="21057" h="10529">
                  <a:moveTo>
                    <a:pt x="0" y="10528"/>
                  </a:moveTo>
                  <a:lnTo>
                    <a:pt x="210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22093" y="1295005"/>
              <a:ext cx="231328" cy="515897"/>
            </a:xfrm>
            <a:custGeom>
              <a:avLst/>
              <a:gdLst/>
              <a:ahLst/>
              <a:cxnLst/>
              <a:rect l="0" t="0" r="0" b="0"/>
              <a:pathLst>
                <a:path w="231328" h="515897">
                  <a:moveTo>
                    <a:pt x="168456" y="0"/>
                  </a:moveTo>
                  <a:lnTo>
                    <a:pt x="137174" y="9575"/>
                  </a:lnTo>
                  <a:lnTo>
                    <a:pt x="93179" y="44992"/>
                  </a:lnTo>
                  <a:lnTo>
                    <a:pt x="68293" y="74552"/>
                  </a:lnTo>
                  <a:lnTo>
                    <a:pt x="59598" y="101374"/>
                  </a:lnTo>
                  <a:lnTo>
                    <a:pt x="57823" y="149360"/>
                  </a:lnTo>
                  <a:lnTo>
                    <a:pt x="63134" y="181026"/>
                  </a:lnTo>
                  <a:lnTo>
                    <a:pt x="73293" y="206798"/>
                  </a:lnTo>
                  <a:lnTo>
                    <a:pt x="81617" y="215074"/>
                  </a:lnTo>
                  <a:lnTo>
                    <a:pt x="103344" y="224270"/>
                  </a:lnTo>
                  <a:lnTo>
                    <a:pt x="113350" y="224383"/>
                  </a:lnTo>
                  <a:lnTo>
                    <a:pt x="130706" y="218269"/>
                  </a:lnTo>
                  <a:lnTo>
                    <a:pt x="153631" y="196083"/>
                  </a:lnTo>
                  <a:lnTo>
                    <a:pt x="186290" y="146877"/>
                  </a:lnTo>
                  <a:lnTo>
                    <a:pt x="202914" y="105182"/>
                  </a:lnTo>
                  <a:lnTo>
                    <a:pt x="206636" y="101707"/>
                  </a:lnTo>
                  <a:lnTo>
                    <a:pt x="210287" y="102899"/>
                  </a:lnTo>
                  <a:lnTo>
                    <a:pt x="213891" y="107204"/>
                  </a:lnTo>
                  <a:lnTo>
                    <a:pt x="218963" y="135619"/>
                  </a:lnTo>
                  <a:lnTo>
                    <a:pt x="220466" y="184853"/>
                  </a:lnTo>
                  <a:lnTo>
                    <a:pt x="228209" y="247560"/>
                  </a:lnTo>
                  <a:lnTo>
                    <a:pt x="230614" y="294319"/>
                  </a:lnTo>
                  <a:lnTo>
                    <a:pt x="231327" y="357307"/>
                  </a:lnTo>
                  <a:lnTo>
                    <a:pt x="230368" y="418604"/>
                  </a:lnTo>
                  <a:lnTo>
                    <a:pt x="225998" y="451988"/>
                  </a:lnTo>
                  <a:lnTo>
                    <a:pt x="213918" y="476184"/>
                  </a:lnTo>
                  <a:lnTo>
                    <a:pt x="196850" y="493567"/>
                  </a:lnTo>
                  <a:lnTo>
                    <a:pt x="177566" y="505192"/>
                  </a:lnTo>
                  <a:lnTo>
                    <a:pt x="119779" y="513782"/>
                  </a:lnTo>
                  <a:lnTo>
                    <a:pt x="70455" y="515270"/>
                  </a:lnTo>
                  <a:lnTo>
                    <a:pt x="20633" y="515772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37947" y="1347647"/>
              <a:ext cx="73701" cy="171411"/>
            </a:xfrm>
            <a:custGeom>
              <a:avLst/>
              <a:gdLst/>
              <a:ahLst/>
              <a:cxnLst/>
              <a:rect l="0" t="0" r="0" b="0"/>
              <a:pathLst>
                <a:path w="73701" h="171411">
                  <a:moveTo>
                    <a:pt x="0" y="31586"/>
                  </a:moveTo>
                  <a:lnTo>
                    <a:pt x="3120" y="80517"/>
                  </a:lnTo>
                  <a:lnTo>
                    <a:pt x="14655" y="134058"/>
                  </a:lnTo>
                  <a:lnTo>
                    <a:pt x="25858" y="171410"/>
                  </a:lnTo>
                  <a:lnTo>
                    <a:pt x="6659" y="109107"/>
                  </a:lnTo>
                  <a:lnTo>
                    <a:pt x="1973" y="69243"/>
                  </a:lnTo>
                  <a:lnTo>
                    <a:pt x="7117" y="47932"/>
                  </a:lnTo>
                  <a:lnTo>
                    <a:pt x="29482" y="15187"/>
                  </a:lnTo>
                  <a:lnTo>
                    <a:pt x="45859" y="675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09697" y="1316062"/>
              <a:ext cx="141312" cy="191476"/>
            </a:xfrm>
            <a:custGeom>
              <a:avLst/>
              <a:gdLst/>
              <a:ahLst/>
              <a:cxnLst/>
              <a:rect l="0" t="0" r="0" b="0"/>
              <a:pathLst>
                <a:path w="141312" h="191476">
                  <a:moveTo>
                    <a:pt x="7236" y="21057"/>
                  </a:moveTo>
                  <a:lnTo>
                    <a:pt x="0" y="48613"/>
                  </a:lnTo>
                  <a:lnTo>
                    <a:pt x="477" y="107955"/>
                  </a:lnTo>
                  <a:lnTo>
                    <a:pt x="11472" y="152479"/>
                  </a:lnTo>
                  <a:lnTo>
                    <a:pt x="17079" y="164824"/>
                  </a:lnTo>
                  <a:lnTo>
                    <a:pt x="32668" y="181659"/>
                  </a:lnTo>
                  <a:lnTo>
                    <a:pt x="41738" y="187787"/>
                  </a:lnTo>
                  <a:lnTo>
                    <a:pt x="61174" y="191475"/>
                  </a:lnTo>
                  <a:lnTo>
                    <a:pt x="71271" y="190821"/>
                  </a:lnTo>
                  <a:lnTo>
                    <a:pt x="91848" y="180735"/>
                  </a:lnTo>
                  <a:lnTo>
                    <a:pt x="110352" y="164555"/>
                  </a:lnTo>
                  <a:lnTo>
                    <a:pt x="127346" y="134544"/>
                  </a:lnTo>
                  <a:lnTo>
                    <a:pt x="138620" y="95367"/>
                  </a:lnTo>
                  <a:lnTo>
                    <a:pt x="141311" y="49574"/>
                  </a:lnTo>
                  <a:lnTo>
                    <a:pt x="1335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38031" y="1323844"/>
              <a:ext cx="200042" cy="184120"/>
            </a:xfrm>
            <a:custGeom>
              <a:avLst/>
              <a:gdLst/>
              <a:ahLst/>
              <a:cxnLst/>
              <a:rect l="0" t="0" r="0" b="0"/>
              <a:pathLst>
                <a:path w="200042" h="184120">
                  <a:moveTo>
                    <a:pt x="0" y="76446"/>
                  </a:moveTo>
                  <a:lnTo>
                    <a:pt x="37478" y="84779"/>
                  </a:lnTo>
                  <a:lnTo>
                    <a:pt x="88901" y="86541"/>
                  </a:lnTo>
                  <a:lnTo>
                    <a:pt x="124607" y="81257"/>
                  </a:lnTo>
                  <a:lnTo>
                    <a:pt x="151824" y="66693"/>
                  </a:lnTo>
                  <a:lnTo>
                    <a:pt x="174706" y="47560"/>
                  </a:lnTo>
                  <a:lnTo>
                    <a:pt x="177302" y="39641"/>
                  </a:lnTo>
                  <a:lnTo>
                    <a:pt x="173947" y="21483"/>
                  </a:lnTo>
                  <a:lnTo>
                    <a:pt x="168607" y="14068"/>
                  </a:lnTo>
                  <a:lnTo>
                    <a:pt x="153315" y="2709"/>
                  </a:lnTo>
                  <a:lnTo>
                    <a:pt x="134821" y="0"/>
                  </a:lnTo>
                  <a:lnTo>
                    <a:pt x="94351" y="7793"/>
                  </a:lnTo>
                  <a:lnTo>
                    <a:pt x="76638" y="20197"/>
                  </a:lnTo>
                  <a:lnTo>
                    <a:pt x="62137" y="37408"/>
                  </a:lnTo>
                  <a:lnTo>
                    <a:pt x="51793" y="56756"/>
                  </a:lnTo>
                  <a:lnTo>
                    <a:pt x="49535" y="80173"/>
                  </a:lnTo>
                  <a:lnTo>
                    <a:pt x="57618" y="127745"/>
                  </a:lnTo>
                  <a:lnTo>
                    <a:pt x="78293" y="160276"/>
                  </a:lnTo>
                  <a:lnTo>
                    <a:pt x="96798" y="175315"/>
                  </a:lnTo>
                  <a:lnTo>
                    <a:pt x="106646" y="180963"/>
                  </a:lnTo>
                  <a:lnTo>
                    <a:pt x="133186" y="184119"/>
                  </a:lnTo>
                  <a:lnTo>
                    <a:pt x="171654" y="179319"/>
                  </a:lnTo>
                  <a:lnTo>
                    <a:pt x="200041" y="1712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90715" y="1342911"/>
              <a:ext cx="150757" cy="183722"/>
            </a:xfrm>
            <a:custGeom>
              <a:avLst/>
              <a:gdLst/>
              <a:ahLst/>
              <a:cxnLst/>
              <a:rect l="0" t="0" r="0" b="0"/>
              <a:pathLst>
                <a:path w="150757" h="183722">
                  <a:moveTo>
                    <a:pt x="0" y="46850"/>
                  </a:moveTo>
                  <a:lnTo>
                    <a:pt x="5589" y="105467"/>
                  </a:lnTo>
                  <a:lnTo>
                    <a:pt x="21331" y="162064"/>
                  </a:lnTo>
                  <a:lnTo>
                    <a:pt x="25858" y="175265"/>
                  </a:lnTo>
                  <a:lnTo>
                    <a:pt x="13227" y="121160"/>
                  </a:lnTo>
                  <a:lnTo>
                    <a:pt x="2959" y="64215"/>
                  </a:lnTo>
                  <a:lnTo>
                    <a:pt x="3655" y="34681"/>
                  </a:lnTo>
                  <a:lnTo>
                    <a:pt x="11763" y="13755"/>
                  </a:lnTo>
                  <a:lnTo>
                    <a:pt x="19541" y="7240"/>
                  </a:lnTo>
                  <a:lnTo>
                    <a:pt x="40660" y="0"/>
                  </a:lnTo>
                  <a:lnTo>
                    <a:pt x="50503" y="409"/>
                  </a:lnTo>
                  <a:lnTo>
                    <a:pt x="67679" y="7102"/>
                  </a:lnTo>
                  <a:lnTo>
                    <a:pt x="90503" y="24025"/>
                  </a:lnTo>
                  <a:lnTo>
                    <a:pt x="126244" y="77394"/>
                  </a:lnTo>
                  <a:lnTo>
                    <a:pt x="148810" y="120344"/>
                  </a:lnTo>
                  <a:lnTo>
                    <a:pt x="150756" y="144635"/>
                  </a:lnTo>
                  <a:lnTo>
                    <a:pt x="147399" y="1837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74985" y="1094963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48931"/>
                  </a:lnTo>
                  <a:lnTo>
                    <a:pt x="0" y="103016"/>
                  </a:lnTo>
                  <a:lnTo>
                    <a:pt x="0" y="147560"/>
                  </a:lnTo>
                  <a:lnTo>
                    <a:pt x="0" y="194654"/>
                  </a:lnTo>
                  <a:lnTo>
                    <a:pt x="0" y="239761"/>
                  </a:lnTo>
                  <a:lnTo>
                    <a:pt x="0" y="283205"/>
                  </a:lnTo>
                  <a:lnTo>
                    <a:pt x="1170" y="344786"/>
                  </a:lnTo>
                  <a:lnTo>
                    <a:pt x="11452" y="402462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96000" y="1273948"/>
              <a:ext cx="336913" cy="10529"/>
            </a:xfrm>
            <a:custGeom>
              <a:avLst/>
              <a:gdLst/>
              <a:ahLst/>
              <a:cxnLst/>
              <a:rect l="0" t="0" r="0" b="0"/>
              <a:pathLst>
                <a:path w="336913" h="10529">
                  <a:moveTo>
                    <a:pt x="336912" y="0"/>
                  </a:moveTo>
                  <a:lnTo>
                    <a:pt x="287981" y="0"/>
                  </a:lnTo>
                  <a:lnTo>
                    <a:pt x="237016" y="0"/>
                  </a:lnTo>
                  <a:lnTo>
                    <a:pt x="183701" y="0"/>
                  </a:lnTo>
                  <a:lnTo>
                    <a:pt x="135149" y="0"/>
                  </a:lnTo>
                  <a:lnTo>
                    <a:pt x="77519" y="5589"/>
                  </a:lnTo>
                  <a:lnTo>
                    <a:pt x="19466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30470" y="1299233"/>
              <a:ext cx="249966" cy="237928"/>
            </a:xfrm>
            <a:custGeom>
              <a:avLst/>
              <a:gdLst/>
              <a:ahLst/>
              <a:cxnLst/>
              <a:rect l="0" t="0" r="0" b="0"/>
              <a:pathLst>
                <a:path w="249966" h="237928">
                  <a:moveTo>
                    <a:pt x="155209" y="48414"/>
                  </a:moveTo>
                  <a:lnTo>
                    <a:pt x="149619" y="31647"/>
                  </a:lnTo>
                  <a:lnTo>
                    <a:pt x="137517" y="17175"/>
                  </a:lnTo>
                  <a:lnTo>
                    <a:pt x="129376" y="10041"/>
                  </a:lnTo>
                  <a:lnTo>
                    <a:pt x="107853" y="2114"/>
                  </a:lnTo>
                  <a:lnTo>
                    <a:pt x="95562" y="0"/>
                  </a:lnTo>
                  <a:lnTo>
                    <a:pt x="72547" y="3890"/>
                  </a:lnTo>
                  <a:lnTo>
                    <a:pt x="51789" y="14588"/>
                  </a:lnTo>
                  <a:lnTo>
                    <a:pt x="34765" y="31040"/>
                  </a:lnTo>
                  <a:lnTo>
                    <a:pt x="17616" y="65623"/>
                  </a:lnTo>
                  <a:lnTo>
                    <a:pt x="2511" y="126466"/>
                  </a:lnTo>
                  <a:lnTo>
                    <a:pt x="0" y="169287"/>
                  </a:lnTo>
                  <a:lnTo>
                    <a:pt x="7315" y="204721"/>
                  </a:lnTo>
                  <a:lnTo>
                    <a:pt x="17729" y="226678"/>
                  </a:lnTo>
                  <a:lnTo>
                    <a:pt x="27291" y="232768"/>
                  </a:lnTo>
                  <a:lnTo>
                    <a:pt x="53513" y="236414"/>
                  </a:lnTo>
                  <a:lnTo>
                    <a:pt x="78426" y="231016"/>
                  </a:lnTo>
                  <a:lnTo>
                    <a:pt x="101196" y="218478"/>
                  </a:lnTo>
                  <a:lnTo>
                    <a:pt x="131406" y="186281"/>
                  </a:lnTo>
                  <a:lnTo>
                    <a:pt x="157432" y="132773"/>
                  </a:lnTo>
                  <a:lnTo>
                    <a:pt x="158926" y="108524"/>
                  </a:lnTo>
                  <a:lnTo>
                    <a:pt x="156861" y="92677"/>
                  </a:lnTo>
                  <a:lnTo>
                    <a:pt x="155943" y="105131"/>
                  </a:lnTo>
                  <a:lnTo>
                    <a:pt x="166758" y="157355"/>
                  </a:lnTo>
                  <a:lnTo>
                    <a:pt x="174380" y="181060"/>
                  </a:lnTo>
                  <a:lnTo>
                    <a:pt x="185566" y="199395"/>
                  </a:lnTo>
                  <a:lnTo>
                    <a:pt x="210607" y="222871"/>
                  </a:lnTo>
                  <a:lnTo>
                    <a:pt x="227013" y="231235"/>
                  </a:lnTo>
                  <a:lnTo>
                    <a:pt x="249965" y="23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05955" y="1326250"/>
              <a:ext cx="177700" cy="190758"/>
            </a:xfrm>
            <a:custGeom>
              <a:avLst/>
              <a:gdLst/>
              <a:ahLst/>
              <a:cxnLst/>
              <a:rect l="0" t="0" r="0" b="0"/>
              <a:pathLst>
                <a:path w="177700" h="190758">
                  <a:moveTo>
                    <a:pt x="6066" y="63511"/>
                  </a:moveTo>
                  <a:lnTo>
                    <a:pt x="0" y="97133"/>
                  </a:lnTo>
                  <a:lnTo>
                    <a:pt x="10625" y="156918"/>
                  </a:lnTo>
                  <a:lnTo>
                    <a:pt x="26004" y="189453"/>
                  </a:lnTo>
                  <a:lnTo>
                    <a:pt x="29887" y="190757"/>
                  </a:lnTo>
                  <a:lnTo>
                    <a:pt x="32475" y="185776"/>
                  </a:lnTo>
                  <a:lnTo>
                    <a:pt x="34181" y="165814"/>
                  </a:lnTo>
                  <a:lnTo>
                    <a:pt x="28863" y="114871"/>
                  </a:lnTo>
                  <a:lnTo>
                    <a:pt x="27467" y="59748"/>
                  </a:lnTo>
                  <a:lnTo>
                    <a:pt x="32814" y="23402"/>
                  </a:lnTo>
                  <a:lnTo>
                    <a:pt x="37936" y="14545"/>
                  </a:lnTo>
                  <a:lnTo>
                    <a:pt x="52985" y="1584"/>
                  </a:lnTo>
                  <a:lnTo>
                    <a:pt x="61912" y="0"/>
                  </a:lnTo>
                  <a:lnTo>
                    <a:pt x="81189" y="4478"/>
                  </a:lnTo>
                  <a:lnTo>
                    <a:pt x="111772" y="20154"/>
                  </a:lnTo>
                  <a:lnTo>
                    <a:pt x="137471" y="45205"/>
                  </a:lnTo>
                  <a:lnTo>
                    <a:pt x="165946" y="93517"/>
                  </a:lnTo>
                  <a:lnTo>
                    <a:pt x="177699" y="133103"/>
                  </a:lnTo>
                  <a:lnTo>
                    <a:pt x="174521" y="179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467669" y="1115352"/>
              <a:ext cx="218135" cy="448584"/>
            </a:xfrm>
            <a:custGeom>
              <a:avLst/>
              <a:gdLst/>
              <a:ahLst/>
              <a:cxnLst/>
              <a:rect l="0" t="0" r="0" b="0"/>
              <a:pathLst>
                <a:path w="218135" h="448584">
                  <a:moveTo>
                    <a:pt x="81264" y="358637"/>
                  </a:moveTo>
                  <a:lnTo>
                    <a:pt x="104983" y="314675"/>
                  </a:lnTo>
                  <a:lnTo>
                    <a:pt x="106233" y="294645"/>
                  </a:lnTo>
                  <a:lnTo>
                    <a:pt x="104929" y="284390"/>
                  </a:lnTo>
                  <a:lnTo>
                    <a:pt x="94121" y="266757"/>
                  </a:lnTo>
                  <a:lnTo>
                    <a:pt x="86325" y="258779"/>
                  </a:lnTo>
                  <a:lnTo>
                    <a:pt x="76449" y="255800"/>
                  </a:lnTo>
                  <a:lnTo>
                    <a:pt x="52998" y="258730"/>
                  </a:lnTo>
                  <a:lnTo>
                    <a:pt x="33216" y="270950"/>
                  </a:lnTo>
                  <a:lnTo>
                    <a:pt x="17795" y="288080"/>
                  </a:lnTo>
                  <a:lnTo>
                    <a:pt x="7042" y="307391"/>
                  </a:lnTo>
                  <a:lnTo>
                    <a:pt x="0" y="343583"/>
                  </a:lnTo>
                  <a:lnTo>
                    <a:pt x="3503" y="378353"/>
                  </a:lnTo>
                  <a:lnTo>
                    <a:pt x="17540" y="410882"/>
                  </a:lnTo>
                  <a:lnTo>
                    <a:pt x="36516" y="437158"/>
                  </a:lnTo>
                  <a:lnTo>
                    <a:pt x="56306" y="446178"/>
                  </a:lnTo>
                  <a:lnTo>
                    <a:pt x="68135" y="448583"/>
                  </a:lnTo>
                  <a:lnTo>
                    <a:pt x="90637" y="445017"/>
                  </a:lnTo>
                  <a:lnTo>
                    <a:pt x="101550" y="440790"/>
                  </a:lnTo>
                  <a:lnTo>
                    <a:pt x="119915" y="423615"/>
                  </a:lnTo>
                  <a:lnTo>
                    <a:pt x="145181" y="380051"/>
                  </a:lnTo>
                  <a:lnTo>
                    <a:pt x="165127" y="317740"/>
                  </a:lnTo>
                  <a:lnTo>
                    <a:pt x="172792" y="267361"/>
                  </a:lnTo>
                  <a:lnTo>
                    <a:pt x="180971" y="214005"/>
                  </a:lnTo>
                  <a:lnTo>
                    <a:pt x="185447" y="158926"/>
                  </a:lnTo>
                  <a:lnTo>
                    <a:pt x="185053" y="102931"/>
                  </a:lnTo>
                  <a:lnTo>
                    <a:pt x="178046" y="44227"/>
                  </a:lnTo>
                  <a:lnTo>
                    <a:pt x="171851" y="11449"/>
                  </a:lnTo>
                  <a:lnTo>
                    <a:pt x="166222" y="3176"/>
                  </a:lnTo>
                  <a:lnTo>
                    <a:pt x="158960" y="0"/>
                  </a:lnTo>
                  <a:lnTo>
                    <a:pt x="150608" y="223"/>
                  </a:lnTo>
                  <a:lnTo>
                    <a:pt x="143871" y="6221"/>
                  </a:lnTo>
                  <a:lnTo>
                    <a:pt x="133266" y="28482"/>
                  </a:lnTo>
                  <a:lnTo>
                    <a:pt x="125331" y="89264"/>
                  </a:lnTo>
                  <a:lnTo>
                    <a:pt x="125126" y="135583"/>
                  </a:lnTo>
                  <a:lnTo>
                    <a:pt x="131954" y="193891"/>
                  </a:lnTo>
                  <a:lnTo>
                    <a:pt x="138108" y="239013"/>
                  </a:lnTo>
                  <a:lnTo>
                    <a:pt x="153738" y="299277"/>
                  </a:lnTo>
                  <a:lnTo>
                    <a:pt x="178776" y="354177"/>
                  </a:lnTo>
                  <a:lnTo>
                    <a:pt x="211334" y="410476"/>
                  </a:lnTo>
                  <a:lnTo>
                    <a:pt x="218134" y="421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638654" y="2126756"/>
            <a:ext cx="3276334" cy="652768"/>
            <a:chOff x="1638654" y="2126756"/>
            <a:chExt cx="3276334" cy="652768"/>
          </a:xfrm>
        </p:grpSpPr>
        <p:sp>
          <p:nvSpPr>
            <p:cNvPr id="22" name="Freeform 21"/>
            <p:cNvSpPr/>
            <p:nvPr/>
          </p:nvSpPr>
          <p:spPr>
            <a:xfrm>
              <a:off x="1638654" y="2161106"/>
              <a:ext cx="348482" cy="468186"/>
            </a:xfrm>
            <a:custGeom>
              <a:avLst/>
              <a:gdLst/>
              <a:ahLst/>
              <a:cxnLst/>
              <a:rect l="0" t="0" r="0" b="0"/>
              <a:pathLst>
                <a:path w="348482" h="468186">
                  <a:moveTo>
                    <a:pt x="256475" y="39349"/>
                  </a:moveTo>
                  <a:lnTo>
                    <a:pt x="231259" y="16473"/>
                  </a:lnTo>
                  <a:lnTo>
                    <a:pt x="212512" y="6565"/>
                  </a:lnTo>
                  <a:lnTo>
                    <a:pt x="171050" y="0"/>
                  </a:lnTo>
                  <a:lnTo>
                    <a:pt x="127309" y="3644"/>
                  </a:lnTo>
                  <a:lnTo>
                    <a:pt x="90302" y="17722"/>
                  </a:lnTo>
                  <a:lnTo>
                    <a:pt x="34113" y="57155"/>
                  </a:lnTo>
                  <a:lnTo>
                    <a:pt x="19997" y="74169"/>
                  </a:lnTo>
                  <a:lnTo>
                    <a:pt x="1403" y="113688"/>
                  </a:lnTo>
                  <a:lnTo>
                    <a:pt x="0" y="134390"/>
                  </a:lnTo>
                  <a:lnTo>
                    <a:pt x="4446" y="154119"/>
                  </a:lnTo>
                  <a:lnTo>
                    <a:pt x="14221" y="170687"/>
                  </a:lnTo>
                  <a:lnTo>
                    <a:pt x="29484" y="182730"/>
                  </a:lnTo>
                  <a:lnTo>
                    <a:pt x="38467" y="187579"/>
                  </a:lnTo>
                  <a:lnTo>
                    <a:pt x="57807" y="189847"/>
                  </a:lnTo>
                  <a:lnTo>
                    <a:pt x="117663" y="179921"/>
                  </a:lnTo>
                  <a:lnTo>
                    <a:pt x="169437" y="180071"/>
                  </a:lnTo>
                  <a:lnTo>
                    <a:pt x="224520" y="195444"/>
                  </a:lnTo>
                  <a:lnTo>
                    <a:pt x="286858" y="232827"/>
                  </a:lnTo>
                  <a:lnTo>
                    <a:pt x="311231" y="255904"/>
                  </a:lnTo>
                  <a:lnTo>
                    <a:pt x="341949" y="312261"/>
                  </a:lnTo>
                  <a:lnTo>
                    <a:pt x="348481" y="350019"/>
                  </a:lnTo>
                  <a:lnTo>
                    <a:pt x="339238" y="390843"/>
                  </a:lnTo>
                  <a:lnTo>
                    <a:pt x="316092" y="426985"/>
                  </a:lnTo>
                  <a:lnTo>
                    <a:pt x="293890" y="442869"/>
                  </a:lnTo>
                  <a:lnTo>
                    <a:pt x="241509" y="462598"/>
                  </a:lnTo>
                  <a:lnTo>
                    <a:pt x="178866" y="468185"/>
                  </a:lnTo>
                  <a:lnTo>
                    <a:pt x="123338" y="459237"/>
                  </a:lnTo>
                  <a:lnTo>
                    <a:pt x="101377" y="451744"/>
                  </a:lnTo>
                  <a:lnTo>
                    <a:pt x="66962" y="428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105699" y="2484725"/>
              <a:ext cx="31587" cy="136871"/>
            </a:xfrm>
            <a:custGeom>
              <a:avLst/>
              <a:gdLst/>
              <a:ahLst/>
              <a:cxnLst/>
              <a:rect l="0" t="0" r="0" b="0"/>
              <a:pathLst>
                <a:path w="31587" h="136871">
                  <a:moveTo>
                    <a:pt x="0" y="0"/>
                  </a:moveTo>
                  <a:lnTo>
                    <a:pt x="7236" y="27556"/>
                  </a:lnTo>
                  <a:lnTo>
                    <a:pt x="12998" y="80659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95171" y="2400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10984" y="2471021"/>
              <a:ext cx="255979" cy="123732"/>
            </a:xfrm>
            <a:custGeom>
              <a:avLst/>
              <a:gdLst/>
              <a:ahLst/>
              <a:cxnLst/>
              <a:rect l="0" t="0" r="0" b="0"/>
              <a:pathLst>
                <a:path w="255979" h="123732">
                  <a:moveTo>
                    <a:pt x="0" y="76875"/>
                  </a:moveTo>
                  <a:lnTo>
                    <a:pt x="15619" y="123731"/>
                  </a:lnTo>
                  <a:lnTo>
                    <a:pt x="12557" y="108695"/>
                  </a:lnTo>
                  <a:lnTo>
                    <a:pt x="14049" y="55518"/>
                  </a:lnTo>
                  <a:lnTo>
                    <a:pt x="20282" y="29948"/>
                  </a:lnTo>
                  <a:lnTo>
                    <a:pt x="30851" y="10785"/>
                  </a:lnTo>
                  <a:lnTo>
                    <a:pt x="38115" y="7079"/>
                  </a:lnTo>
                  <a:lnTo>
                    <a:pt x="46467" y="6947"/>
                  </a:lnTo>
                  <a:lnTo>
                    <a:pt x="63936" y="13041"/>
                  </a:lnTo>
                  <a:lnTo>
                    <a:pt x="86924" y="30795"/>
                  </a:lnTo>
                  <a:lnTo>
                    <a:pt x="107384" y="57763"/>
                  </a:lnTo>
                  <a:lnTo>
                    <a:pt x="117136" y="77739"/>
                  </a:lnTo>
                  <a:lnTo>
                    <a:pt x="119035" y="79791"/>
                  </a:lnTo>
                  <a:lnTo>
                    <a:pt x="122058" y="43132"/>
                  </a:lnTo>
                  <a:lnTo>
                    <a:pt x="136251" y="18654"/>
                  </a:lnTo>
                  <a:lnTo>
                    <a:pt x="151803" y="6935"/>
                  </a:lnTo>
                  <a:lnTo>
                    <a:pt x="160864" y="2172"/>
                  </a:lnTo>
                  <a:lnTo>
                    <a:pt x="180289" y="0"/>
                  </a:lnTo>
                  <a:lnTo>
                    <a:pt x="199452" y="4104"/>
                  </a:lnTo>
                  <a:lnTo>
                    <a:pt x="230817" y="25802"/>
                  </a:lnTo>
                  <a:lnTo>
                    <a:pt x="244135" y="40138"/>
                  </a:lnTo>
                  <a:lnTo>
                    <a:pt x="253954" y="58208"/>
                  </a:lnTo>
                  <a:lnTo>
                    <a:pt x="255978" y="77937"/>
                  </a:lnTo>
                  <a:lnTo>
                    <a:pt x="252684" y="118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568953" y="2495253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0" y="58617"/>
                  </a:lnTo>
                  <a:lnTo>
                    <a:pt x="3120" y="75965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558425" y="2316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95295" y="2189927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065" y="168489"/>
                  </a:lnTo>
                  <a:lnTo>
                    <a:pt x="17475" y="230983"/>
                  </a:lnTo>
                  <a:lnTo>
                    <a:pt x="21165" y="286028"/>
                  </a:lnTo>
                  <a:lnTo>
                    <a:pt x="29148" y="337563"/>
                  </a:lnTo>
                  <a:lnTo>
                    <a:pt x="39206" y="384484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38725" y="2421662"/>
              <a:ext cx="172426" cy="168349"/>
            </a:xfrm>
            <a:custGeom>
              <a:avLst/>
              <a:gdLst/>
              <a:ahLst/>
              <a:cxnLst/>
              <a:rect l="0" t="0" r="0" b="0"/>
              <a:pathLst>
                <a:path w="172426" h="168349">
                  <a:moveTo>
                    <a:pt x="88197" y="84120"/>
                  </a:moveTo>
                  <a:lnTo>
                    <a:pt x="93786" y="67352"/>
                  </a:lnTo>
                  <a:lnTo>
                    <a:pt x="91673" y="34568"/>
                  </a:lnTo>
                  <a:lnTo>
                    <a:pt x="83503" y="14914"/>
                  </a:lnTo>
                  <a:lnTo>
                    <a:pt x="78048" y="6397"/>
                  </a:lnTo>
                  <a:lnTo>
                    <a:pt x="70903" y="1889"/>
                  </a:lnTo>
                  <a:lnTo>
                    <a:pt x="53605" y="0"/>
                  </a:lnTo>
                  <a:lnTo>
                    <a:pt x="45248" y="3473"/>
                  </a:lnTo>
                  <a:lnTo>
                    <a:pt x="29724" y="16692"/>
                  </a:lnTo>
                  <a:lnTo>
                    <a:pt x="13420" y="43864"/>
                  </a:lnTo>
                  <a:lnTo>
                    <a:pt x="1180" y="79731"/>
                  </a:lnTo>
                  <a:lnTo>
                    <a:pt x="0" y="103226"/>
                  </a:lnTo>
                  <a:lnTo>
                    <a:pt x="8774" y="146906"/>
                  </a:lnTo>
                  <a:lnTo>
                    <a:pt x="15361" y="154053"/>
                  </a:lnTo>
                  <a:lnTo>
                    <a:pt x="35158" y="161995"/>
                  </a:lnTo>
                  <a:lnTo>
                    <a:pt x="44649" y="161773"/>
                  </a:lnTo>
                  <a:lnTo>
                    <a:pt x="61433" y="155287"/>
                  </a:lnTo>
                  <a:lnTo>
                    <a:pt x="73573" y="141486"/>
                  </a:lnTo>
                  <a:lnTo>
                    <a:pt x="98366" y="83610"/>
                  </a:lnTo>
                  <a:lnTo>
                    <a:pt x="101995" y="73252"/>
                  </a:lnTo>
                  <a:lnTo>
                    <a:pt x="104415" y="71025"/>
                  </a:lnTo>
                  <a:lnTo>
                    <a:pt x="106028" y="74220"/>
                  </a:lnTo>
                  <a:lnTo>
                    <a:pt x="114206" y="107381"/>
                  </a:lnTo>
                  <a:lnTo>
                    <a:pt x="129309" y="137415"/>
                  </a:lnTo>
                  <a:lnTo>
                    <a:pt x="145073" y="151871"/>
                  </a:lnTo>
                  <a:lnTo>
                    <a:pt x="172425" y="1683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42735" y="2389969"/>
              <a:ext cx="136872" cy="196618"/>
            </a:xfrm>
            <a:custGeom>
              <a:avLst/>
              <a:gdLst/>
              <a:ahLst/>
              <a:cxnLst/>
              <a:rect l="0" t="0" r="0" b="0"/>
              <a:pathLst>
                <a:path w="136872" h="196618">
                  <a:moveTo>
                    <a:pt x="0" y="84228"/>
                  </a:moveTo>
                  <a:lnTo>
                    <a:pt x="17959" y="139272"/>
                  </a:lnTo>
                  <a:lnTo>
                    <a:pt x="29368" y="174886"/>
                  </a:lnTo>
                  <a:lnTo>
                    <a:pt x="42367" y="196617"/>
                  </a:lnTo>
                  <a:lnTo>
                    <a:pt x="41113" y="196589"/>
                  </a:lnTo>
                  <a:lnTo>
                    <a:pt x="37938" y="194230"/>
                  </a:lnTo>
                  <a:lnTo>
                    <a:pt x="34409" y="179131"/>
                  </a:lnTo>
                  <a:lnTo>
                    <a:pt x="30501" y="157992"/>
                  </a:lnTo>
                  <a:lnTo>
                    <a:pt x="17486" y="124021"/>
                  </a:lnTo>
                  <a:lnTo>
                    <a:pt x="13621" y="94115"/>
                  </a:lnTo>
                  <a:lnTo>
                    <a:pt x="18143" y="70684"/>
                  </a:lnTo>
                  <a:lnTo>
                    <a:pt x="29121" y="52472"/>
                  </a:lnTo>
                  <a:lnTo>
                    <a:pt x="69172" y="14477"/>
                  </a:lnTo>
                  <a:lnTo>
                    <a:pt x="90015" y="643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560699" y="2126756"/>
              <a:ext cx="208504" cy="463255"/>
            </a:xfrm>
            <a:custGeom>
              <a:avLst/>
              <a:gdLst/>
              <a:ahLst/>
              <a:cxnLst/>
              <a:rect l="0" t="0" r="0" b="0"/>
              <a:pathLst>
                <a:path w="208504" h="463255">
                  <a:moveTo>
                    <a:pt x="50575" y="463254"/>
                  </a:moveTo>
                  <a:lnTo>
                    <a:pt x="44986" y="404637"/>
                  </a:lnTo>
                  <a:lnTo>
                    <a:pt x="39852" y="349293"/>
                  </a:lnTo>
                  <a:lnTo>
                    <a:pt x="31930" y="300286"/>
                  </a:lnTo>
                  <a:lnTo>
                    <a:pt x="22174" y="249891"/>
                  </a:lnTo>
                  <a:lnTo>
                    <a:pt x="8397" y="190348"/>
                  </a:lnTo>
                  <a:lnTo>
                    <a:pt x="0" y="133526"/>
                  </a:lnTo>
                  <a:lnTo>
                    <a:pt x="4134" y="96885"/>
                  </a:lnTo>
                  <a:lnTo>
                    <a:pt x="18358" y="63802"/>
                  </a:lnTo>
                  <a:lnTo>
                    <a:pt x="33917" y="48634"/>
                  </a:lnTo>
                  <a:lnTo>
                    <a:pt x="72501" y="29364"/>
                  </a:lnTo>
                  <a:lnTo>
                    <a:pt x="135842" y="10698"/>
                  </a:lnTo>
                  <a:lnTo>
                    <a:pt x="174105" y="3170"/>
                  </a:lnTo>
                  <a:lnTo>
                    <a:pt x="2085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00746" y="2379440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94178" y="3119"/>
                  </a:lnTo>
                  <a:lnTo>
                    <a:pt x="3153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63958" y="2432082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48931"/>
                  </a:lnTo>
                  <a:lnTo>
                    <a:pt x="3120" y="87418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63958" y="2337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16601" y="2395016"/>
              <a:ext cx="204715" cy="384508"/>
            </a:xfrm>
            <a:custGeom>
              <a:avLst/>
              <a:gdLst/>
              <a:ahLst/>
              <a:cxnLst/>
              <a:rect l="0" t="0" r="0" b="0"/>
              <a:pathLst>
                <a:path w="204715" h="384508">
                  <a:moveTo>
                    <a:pt x="147399" y="89709"/>
                  </a:moveTo>
                  <a:lnTo>
                    <a:pt x="155732" y="52231"/>
                  </a:lnTo>
                  <a:lnTo>
                    <a:pt x="156464" y="40157"/>
                  </a:lnTo>
                  <a:lnTo>
                    <a:pt x="151037" y="20503"/>
                  </a:lnTo>
                  <a:lnTo>
                    <a:pt x="146315" y="11986"/>
                  </a:lnTo>
                  <a:lnTo>
                    <a:pt x="138487" y="6308"/>
                  </a:lnTo>
                  <a:lnTo>
                    <a:pt x="117312" y="0"/>
                  </a:lnTo>
                  <a:lnTo>
                    <a:pt x="84672" y="2037"/>
                  </a:lnTo>
                  <a:lnTo>
                    <a:pt x="66488" y="13309"/>
                  </a:lnTo>
                  <a:lnTo>
                    <a:pt x="58363" y="21228"/>
                  </a:lnTo>
                  <a:lnTo>
                    <a:pt x="49336" y="42505"/>
                  </a:lnTo>
                  <a:lnTo>
                    <a:pt x="46929" y="54730"/>
                  </a:lnTo>
                  <a:lnTo>
                    <a:pt x="50493" y="77672"/>
                  </a:lnTo>
                  <a:lnTo>
                    <a:pt x="66255" y="120997"/>
                  </a:lnTo>
                  <a:lnTo>
                    <a:pt x="73416" y="126945"/>
                  </a:lnTo>
                  <a:lnTo>
                    <a:pt x="82869" y="129741"/>
                  </a:lnTo>
                  <a:lnTo>
                    <a:pt x="93851" y="130435"/>
                  </a:lnTo>
                  <a:lnTo>
                    <a:pt x="115411" y="124967"/>
                  </a:lnTo>
                  <a:lnTo>
                    <a:pt x="126073" y="120233"/>
                  </a:lnTo>
                  <a:lnTo>
                    <a:pt x="141040" y="105615"/>
                  </a:lnTo>
                  <a:lnTo>
                    <a:pt x="146669" y="96803"/>
                  </a:lnTo>
                  <a:lnTo>
                    <a:pt x="151592" y="94439"/>
                  </a:lnTo>
                  <a:lnTo>
                    <a:pt x="156043" y="96372"/>
                  </a:lnTo>
                  <a:lnTo>
                    <a:pt x="160181" y="101170"/>
                  </a:lnTo>
                  <a:lnTo>
                    <a:pt x="178819" y="158433"/>
                  </a:lnTo>
                  <a:lnTo>
                    <a:pt x="192989" y="212988"/>
                  </a:lnTo>
                  <a:lnTo>
                    <a:pt x="204714" y="258730"/>
                  </a:lnTo>
                  <a:lnTo>
                    <a:pt x="202898" y="284542"/>
                  </a:lnTo>
                  <a:lnTo>
                    <a:pt x="191952" y="305373"/>
                  </a:lnTo>
                  <a:lnTo>
                    <a:pt x="175389" y="321260"/>
                  </a:lnTo>
                  <a:lnTo>
                    <a:pt x="125868" y="344968"/>
                  </a:lnTo>
                  <a:lnTo>
                    <a:pt x="65304" y="363327"/>
                  </a:lnTo>
                  <a:lnTo>
                    <a:pt x="9546" y="381376"/>
                  </a:lnTo>
                  <a:lnTo>
                    <a:pt x="0" y="3845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58756" y="2453139"/>
              <a:ext cx="10530" cy="21059"/>
            </a:xfrm>
            <a:custGeom>
              <a:avLst/>
              <a:gdLst/>
              <a:ahLst/>
              <a:cxnLst/>
              <a:rect l="0" t="0" r="0" b="0"/>
              <a:pathLst>
                <a:path w="10530" h="21059">
                  <a:moveTo>
                    <a:pt x="10529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79813" y="2432082"/>
              <a:ext cx="132900" cy="161191"/>
            </a:xfrm>
            <a:custGeom>
              <a:avLst/>
              <a:gdLst/>
              <a:ahLst/>
              <a:cxnLst/>
              <a:rect l="0" t="0" r="0" b="0"/>
              <a:pathLst>
                <a:path w="132900" h="161191">
                  <a:moveTo>
                    <a:pt x="0" y="126343"/>
                  </a:moveTo>
                  <a:lnTo>
                    <a:pt x="5589" y="143110"/>
                  </a:lnTo>
                  <a:lnTo>
                    <a:pt x="17692" y="154462"/>
                  </a:lnTo>
                  <a:lnTo>
                    <a:pt x="25833" y="159127"/>
                  </a:lnTo>
                  <a:lnTo>
                    <a:pt x="44237" y="161190"/>
                  </a:lnTo>
                  <a:lnTo>
                    <a:pt x="62945" y="157038"/>
                  </a:lnTo>
                  <a:lnTo>
                    <a:pt x="94019" y="135309"/>
                  </a:lnTo>
                  <a:lnTo>
                    <a:pt x="122687" y="102897"/>
                  </a:lnTo>
                  <a:lnTo>
                    <a:pt x="130567" y="80047"/>
                  </a:lnTo>
                  <a:lnTo>
                    <a:pt x="132899" y="5546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376004" y="2379440"/>
              <a:ext cx="45966" cy="141613"/>
            </a:xfrm>
            <a:custGeom>
              <a:avLst/>
              <a:gdLst/>
              <a:ahLst/>
              <a:cxnLst/>
              <a:rect l="0" t="0" r="0" b="0"/>
              <a:pathLst>
                <a:path w="45966" h="141613">
                  <a:moveTo>
                    <a:pt x="3851" y="94757"/>
                  </a:moveTo>
                  <a:lnTo>
                    <a:pt x="24094" y="138719"/>
                  </a:lnTo>
                  <a:lnTo>
                    <a:pt x="26705" y="141612"/>
                  </a:lnTo>
                  <a:lnTo>
                    <a:pt x="27276" y="140032"/>
                  </a:lnTo>
                  <a:lnTo>
                    <a:pt x="23620" y="127747"/>
                  </a:lnTo>
                  <a:lnTo>
                    <a:pt x="1327" y="74115"/>
                  </a:lnTo>
                  <a:lnTo>
                    <a:pt x="0" y="52827"/>
                  </a:lnTo>
                  <a:lnTo>
                    <a:pt x="1283" y="42237"/>
                  </a:lnTo>
                  <a:lnTo>
                    <a:pt x="5649" y="34007"/>
                  </a:lnTo>
                  <a:lnTo>
                    <a:pt x="459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537782" y="2386572"/>
              <a:ext cx="126343" cy="145611"/>
            </a:xfrm>
            <a:custGeom>
              <a:avLst/>
              <a:gdLst/>
              <a:ahLst/>
              <a:cxnLst/>
              <a:rect l="0" t="0" r="0" b="0"/>
              <a:pathLst>
                <a:path w="126343" h="145611">
                  <a:moveTo>
                    <a:pt x="0" y="77096"/>
                  </a:moveTo>
                  <a:lnTo>
                    <a:pt x="42692" y="73976"/>
                  </a:lnTo>
                  <a:lnTo>
                    <a:pt x="73871" y="62524"/>
                  </a:lnTo>
                  <a:lnTo>
                    <a:pt x="110258" y="37693"/>
                  </a:lnTo>
                  <a:lnTo>
                    <a:pt x="113280" y="30940"/>
                  </a:lnTo>
                  <a:lnTo>
                    <a:pt x="112955" y="24099"/>
                  </a:lnTo>
                  <a:lnTo>
                    <a:pt x="110398" y="17198"/>
                  </a:lnTo>
                  <a:lnTo>
                    <a:pt x="98199" y="6411"/>
                  </a:lnTo>
                  <a:lnTo>
                    <a:pt x="90032" y="1897"/>
                  </a:lnTo>
                  <a:lnTo>
                    <a:pt x="71600" y="0"/>
                  </a:lnTo>
                  <a:lnTo>
                    <a:pt x="52879" y="4227"/>
                  </a:lnTo>
                  <a:lnTo>
                    <a:pt x="36760" y="13904"/>
                  </a:lnTo>
                  <a:lnTo>
                    <a:pt x="24917" y="29124"/>
                  </a:lnTo>
                  <a:lnTo>
                    <a:pt x="7782" y="67490"/>
                  </a:lnTo>
                  <a:lnTo>
                    <a:pt x="2306" y="104016"/>
                  </a:lnTo>
                  <a:lnTo>
                    <a:pt x="7264" y="124545"/>
                  </a:lnTo>
                  <a:lnTo>
                    <a:pt x="11862" y="133295"/>
                  </a:lnTo>
                  <a:lnTo>
                    <a:pt x="19606" y="139129"/>
                  </a:lnTo>
                  <a:lnTo>
                    <a:pt x="40689" y="145610"/>
                  </a:lnTo>
                  <a:lnTo>
                    <a:pt x="73278" y="143670"/>
                  </a:lnTo>
                  <a:lnTo>
                    <a:pt x="126342" y="1297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69409" y="2358383"/>
              <a:ext cx="145579" cy="210571"/>
            </a:xfrm>
            <a:custGeom>
              <a:avLst/>
              <a:gdLst/>
              <a:ahLst/>
              <a:cxnLst/>
              <a:rect l="0" t="0" r="0" b="0"/>
              <a:pathLst>
                <a:path w="145579" h="210571">
                  <a:moveTo>
                    <a:pt x="105285" y="0"/>
                  </a:moveTo>
                  <a:lnTo>
                    <a:pt x="87304" y="15641"/>
                  </a:lnTo>
                  <a:lnTo>
                    <a:pt x="41133" y="40433"/>
                  </a:lnTo>
                  <a:lnTo>
                    <a:pt x="26860" y="56575"/>
                  </a:lnTo>
                  <a:lnTo>
                    <a:pt x="21416" y="65793"/>
                  </a:lnTo>
                  <a:lnTo>
                    <a:pt x="21297" y="73108"/>
                  </a:lnTo>
                  <a:lnTo>
                    <a:pt x="24726" y="79154"/>
                  </a:lnTo>
                  <a:lnTo>
                    <a:pt x="37896" y="88992"/>
                  </a:lnTo>
                  <a:lnTo>
                    <a:pt x="55447" y="97264"/>
                  </a:lnTo>
                  <a:lnTo>
                    <a:pt x="110868" y="110468"/>
                  </a:lnTo>
                  <a:lnTo>
                    <a:pt x="127654" y="122796"/>
                  </a:lnTo>
                  <a:lnTo>
                    <a:pt x="142912" y="139974"/>
                  </a:lnTo>
                  <a:lnTo>
                    <a:pt x="145578" y="149468"/>
                  </a:lnTo>
                  <a:lnTo>
                    <a:pt x="142300" y="169376"/>
                  </a:lnTo>
                  <a:lnTo>
                    <a:pt x="136981" y="177258"/>
                  </a:lnTo>
                  <a:lnTo>
                    <a:pt x="121712" y="189136"/>
                  </a:lnTo>
                  <a:lnTo>
                    <a:pt x="87795" y="202399"/>
                  </a:lnTo>
                  <a:lnTo>
                    <a:pt x="26842" y="20949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158756" y="2505782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84228"/>
                  </a:moveTo>
                  <a:lnTo>
                    <a:pt x="1464" y="256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344191" y="186099"/>
            <a:ext cx="6888887" cy="529839"/>
            <a:chOff x="344191" y="186099"/>
            <a:chExt cx="6888887" cy="529839"/>
          </a:xfrm>
        </p:grpSpPr>
        <p:sp>
          <p:nvSpPr>
            <p:cNvPr id="2" name="Freeform 1"/>
            <p:cNvSpPr/>
            <p:nvPr/>
          </p:nvSpPr>
          <p:spPr>
            <a:xfrm>
              <a:off x="344191" y="186099"/>
              <a:ext cx="266462" cy="417115"/>
            </a:xfrm>
            <a:custGeom>
              <a:avLst/>
              <a:gdLst/>
              <a:ahLst/>
              <a:cxnLst/>
              <a:rect l="0" t="0" r="0" b="0"/>
              <a:pathLst>
                <a:path w="266462" h="417115">
                  <a:moveTo>
                    <a:pt x="255933" y="66584"/>
                  </a:moveTo>
                  <a:lnTo>
                    <a:pt x="201818" y="23923"/>
                  </a:lnTo>
                  <a:lnTo>
                    <a:pt x="160886" y="1875"/>
                  </a:lnTo>
                  <a:lnTo>
                    <a:pt x="136871" y="0"/>
                  </a:lnTo>
                  <a:lnTo>
                    <a:pt x="111769" y="4236"/>
                  </a:lnTo>
                  <a:lnTo>
                    <a:pt x="88915" y="13918"/>
                  </a:lnTo>
                  <a:lnTo>
                    <a:pt x="61907" y="38111"/>
                  </a:lnTo>
                  <a:lnTo>
                    <a:pt x="24636" y="91171"/>
                  </a:lnTo>
                  <a:lnTo>
                    <a:pt x="6466" y="133921"/>
                  </a:lnTo>
                  <a:lnTo>
                    <a:pt x="0" y="165532"/>
                  </a:lnTo>
                  <a:lnTo>
                    <a:pt x="2260" y="223953"/>
                  </a:lnTo>
                  <a:lnTo>
                    <a:pt x="8643" y="274964"/>
                  </a:lnTo>
                  <a:lnTo>
                    <a:pt x="24554" y="329509"/>
                  </a:lnTo>
                  <a:lnTo>
                    <a:pt x="33775" y="350726"/>
                  </a:lnTo>
                  <a:lnTo>
                    <a:pt x="59867" y="381232"/>
                  </a:lnTo>
                  <a:lnTo>
                    <a:pt x="96714" y="404438"/>
                  </a:lnTo>
                  <a:lnTo>
                    <a:pt x="123558" y="414833"/>
                  </a:lnTo>
                  <a:lnTo>
                    <a:pt x="147966" y="417114"/>
                  </a:lnTo>
                  <a:lnTo>
                    <a:pt x="192232" y="409046"/>
                  </a:lnTo>
                  <a:lnTo>
                    <a:pt x="218601" y="393962"/>
                  </a:lnTo>
                  <a:lnTo>
                    <a:pt x="266461" y="350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9973" y="441919"/>
              <a:ext cx="130248" cy="121908"/>
            </a:xfrm>
            <a:custGeom>
              <a:avLst/>
              <a:gdLst/>
              <a:ahLst/>
              <a:cxnLst/>
              <a:rect l="0" t="0" r="0" b="0"/>
              <a:pathLst>
                <a:path w="130248" h="121908">
                  <a:moveTo>
                    <a:pt x="98078" y="52920"/>
                  </a:moveTo>
                  <a:lnTo>
                    <a:pt x="98078" y="30563"/>
                  </a:lnTo>
                  <a:lnTo>
                    <a:pt x="91839" y="13348"/>
                  </a:lnTo>
                  <a:lnTo>
                    <a:pt x="86900" y="5481"/>
                  </a:lnTo>
                  <a:lnTo>
                    <a:pt x="80098" y="1407"/>
                  </a:lnTo>
                  <a:lnTo>
                    <a:pt x="63181" y="0"/>
                  </a:lnTo>
                  <a:lnTo>
                    <a:pt x="47083" y="6393"/>
                  </a:lnTo>
                  <a:lnTo>
                    <a:pt x="17685" y="29561"/>
                  </a:lnTo>
                  <a:lnTo>
                    <a:pt x="1988" y="55358"/>
                  </a:lnTo>
                  <a:lnTo>
                    <a:pt x="0" y="75060"/>
                  </a:lnTo>
                  <a:lnTo>
                    <a:pt x="4185" y="94346"/>
                  </a:lnTo>
                  <a:lnTo>
                    <a:pt x="13844" y="110716"/>
                  </a:lnTo>
                  <a:lnTo>
                    <a:pt x="22035" y="116017"/>
                  </a:lnTo>
                  <a:lnTo>
                    <a:pt x="43614" y="121907"/>
                  </a:lnTo>
                  <a:lnTo>
                    <a:pt x="76482" y="119634"/>
                  </a:lnTo>
                  <a:lnTo>
                    <a:pt x="94719" y="108307"/>
                  </a:lnTo>
                  <a:lnTo>
                    <a:pt x="125491" y="72439"/>
                  </a:lnTo>
                  <a:lnTo>
                    <a:pt x="129221" y="62423"/>
                  </a:lnTo>
                  <a:lnTo>
                    <a:pt x="130247" y="41936"/>
                  </a:lnTo>
                  <a:lnTo>
                    <a:pt x="119135" y="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2808" y="442722"/>
              <a:ext cx="129643" cy="131520"/>
            </a:xfrm>
            <a:custGeom>
              <a:avLst/>
              <a:gdLst/>
              <a:ahLst/>
              <a:cxnLst/>
              <a:rect l="0" t="0" r="0" b="0"/>
              <a:pathLst>
                <a:path w="129643" h="131520">
                  <a:moveTo>
                    <a:pt x="0" y="52117"/>
                  </a:moveTo>
                  <a:lnTo>
                    <a:pt x="17958" y="105992"/>
                  </a:lnTo>
                  <a:lnTo>
                    <a:pt x="24749" y="126364"/>
                  </a:lnTo>
                  <a:lnTo>
                    <a:pt x="24688" y="130861"/>
                  </a:lnTo>
                  <a:lnTo>
                    <a:pt x="22308" y="131519"/>
                  </a:lnTo>
                  <a:lnTo>
                    <a:pt x="18381" y="129618"/>
                  </a:lnTo>
                  <a:lnTo>
                    <a:pt x="14019" y="115028"/>
                  </a:lnTo>
                  <a:lnTo>
                    <a:pt x="12158" y="54206"/>
                  </a:lnTo>
                  <a:lnTo>
                    <a:pt x="16322" y="26919"/>
                  </a:lnTo>
                  <a:lnTo>
                    <a:pt x="21410" y="16601"/>
                  </a:lnTo>
                  <a:lnTo>
                    <a:pt x="36421" y="2017"/>
                  </a:lnTo>
                  <a:lnTo>
                    <a:pt x="45338" y="0"/>
                  </a:lnTo>
                  <a:lnTo>
                    <a:pt x="64604" y="3997"/>
                  </a:lnTo>
                  <a:lnTo>
                    <a:pt x="81745" y="16692"/>
                  </a:lnTo>
                  <a:lnTo>
                    <a:pt x="117826" y="56291"/>
                  </a:lnTo>
                  <a:lnTo>
                    <a:pt x="127626" y="75029"/>
                  </a:lnTo>
                  <a:lnTo>
                    <a:pt x="129642" y="95055"/>
                  </a:lnTo>
                  <a:lnTo>
                    <a:pt x="126342" y="125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6020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08392" y="435896"/>
              <a:ext cx="167251" cy="280042"/>
            </a:xfrm>
            <a:custGeom>
              <a:avLst/>
              <a:gdLst/>
              <a:ahLst/>
              <a:cxnLst/>
              <a:rect l="0" t="0" r="0" b="0"/>
              <a:pathLst>
                <a:path w="167251" h="280042">
                  <a:moveTo>
                    <a:pt x="118157" y="48414"/>
                  </a:moveTo>
                  <a:lnTo>
                    <a:pt x="88848" y="10041"/>
                  </a:lnTo>
                  <a:lnTo>
                    <a:pt x="69256" y="2114"/>
                  </a:lnTo>
                  <a:lnTo>
                    <a:pt x="57480" y="0"/>
                  </a:lnTo>
                  <a:lnTo>
                    <a:pt x="35037" y="3890"/>
                  </a:lnTo>
                  <a:lnTo>
                    <a:pt x="24139" y="8203"/>
                  </a:lnTo>
                  <a:lnTo>
                    <a:pt x="8911" y="22354"/>
                  </a:lnTo>
                  <a:lnTo>
                    <a:pt x="3212" y="31041"/>
                  </a:lnTo>
                  <a:lnTo>
                    <a:pt x="0" y="53171"/>
                  </a:lnTo>
                  <a:lnTo>
                    <a:pt x="3641" y="77435"/>
                  </a:lnTo>
                  <a:lnTo>
                    <a:pt x="13059" y="99917"/>
                  </a:lnTo>
                  <a:lnTo>
                    <a:pt x="28163" y="115368"/>
                  </a:lnTo>
                  <a:lnTo>
                    <a:pt x="37104" y="121126"/>
                  </a:lnTo>
                  <a:lnTo>
                    <a:pt x="56397" y="124405"/>
                  </a:lnTo>
                  <a:lnTo>
                    <a:pt x="66455" y="123641"/>
                  </a:lnTo>
                  <a:lnTo>
                    <a:pt x="83870" y="113434"/>
                  </a:lnTo>
                  <a:lnTo>
                    <a:pt x="98239" y="97199"/>
                  </a:lnTo>
                  <a:lnTo>
                    <a:pt x="108524" y="78285"/>
                  </a:lnTo>
                  <a:lnTo>
                    <a:pt x="112905" y="77687"/>
                  </a:lnTo>
                  <a:lnTo>
                    <a:pt x="116995" y="83137"/>
                  </a:lnTo>
                  <a:lnTo>
                    <a:pt x="139112" y="143446"/>
                  </a:lnTo>
                  <a:lnTo>
                    <a:pt x="162814" y="197019"/>
                  </a:lnTo>
                  <a:lnTo>
                    <a:pt x="167250" y="222476"/>
                  </a:lnTo>
                  <a:lnTo>
                    <a:pt x="164924" y="233475"/>
                  </a:lnTo>
                  <a:lnTo>
                    <a:pt x="152980" y="251936"/>
                  </a:lnTo>
                  <a:lnTo>
                    <a:pt x="132854" y="264821"/>
                  </a:lnTo>
                  <a:lnTo>
                    <a:pt x="107141" y="273277"/>
                  </a:lnTo>
                  <a:lnTo>
                    <a:pt x="49214" y="278705"/>
                  </a:lnTo>
                  <a:lnTo>
                    <a:pt x="12872" y="28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0777" y="448559"/>
              <a:ext cx="84229" cy="113070"/>
            </a:xfrm>
            <a:custGeom>
              <a:avLst/>
              <a:gdLst/>
              <a:ahLst/>
              <a:cxnLst/>
              <a:rect l="0" t="0" r="0" b="0"/>
              <a:pathLst>
                <a:path w="84229" h="113070">
                  <a:moveTo>
                    <a:pt x="0" y="4166"/>
                  </a:moveTo>
                  <a:lnTo>
                    <a:pt x="17958" y="58041"/>
                  </a:lnTo>
                  <a:lnTo>
                    <a:pt x="35149" y="109613"/>
                  </a:lnTo>
                  <a:lnTo>
                    <a:pt x="35131" y="113069"/>
                  </a:lnTo>
                  <a:lnTo>
                    <a:pt x="32779" y="111863"/>
                  </a:lnTo>
                  <a:lnTo>
                    <a:pt x="25097" y="101164"/>
                  </a:lnTo>
                  <a:lnTo>
                    <a:pt x="7089" y="55717"/>
                  </a:lnTo>
                  <a:lnTo>
                    <a:pt x="7065" y="46722"/>
                  </a:lnTo>
                  <a:lnTo>
                    <a:pt x="13279" y="30489"/>
                  </a:lnTo>
                  <a:lnTo>
                    <a:pt x="26958" y="18595"/>
                  </a:lnTo>
                  <a:lnTo>
                    <a:pt x="64337" y="1427"/>
                  </a:lnTo>
                  <a:lnTo>
                    <a:pt x="70967" y="0"/>
                  </a:lnTo>
                  <a:lnTo>
                    <a:pt x="75387" y="219"/>
                  </a:lnTo>
                  <a:lnTo>
                    <a:pt x="84228" y="4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73167" y="431668"/>
              <a:ext cx="94230" cy="127102"/>
            </a:xfrm>
            <a:custGeom>
              <a:avLst/>
              <a:gdLst/>
              <a:ahLst/>
              <a:cxnLst/>
              <a:rect l="0" t="0" r="0" b="0"/>
              <a:pathLst>
                <a:path w="94230" h="127102">
                  <a:moveTo>
                    <a:pt x="6066" y="21057"/>
                  </a:moveTo>
                  <a:lnTo>
                    <a:pt x="0" y="53509"/>
                  </a:lnTo>
                  <a:lnTo>
                    <a:pt x="10625" y="105399"/>
                  </a:lnTo>
                  <a:lnTo>
                    <a:pt x="16124" y="113550"/>
                  </a:lnTo>
                  <a:lnTo>
                    <a:pt x="31593" y="125726"/>
                  </a:lnTo>
                  <a:lnTo>
                    <a:pt x="40631" y="127101"/>
                  </a:lnTo>
                  <a:lnTo>
                    <a:pt x="60033" y="122390"/>
                  </a:lnTo>
                  <a:lnTo>
                    <a:pt x="74115" y="109378"/>
                  </a:lnTo>
                  <a:lnTo>
                    <a:pt x="88620" y="79201"/>
                  </a:lnTo>
                  <a:lnTo>
                    <a:pt x="94229" y="55088"/>
                  </a:lnTo>
                  <a:lnTo>
                    <a:pt x="90810" y="24121"/>
                  </a:lnTo>
                  <a:lnTo>
                    <a:pt x="797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05575" y="428962"/>
              <a:ext cx="115814" cy="150106"/>
            </a:xfrm>
            <a:custGeom>
              <a:avLst/>
              <a:gdLst/>
              <a:ahLst/>
              <a:cxnLst/>
              <a:rect l="0" t="0" r="0" b="0"/>
              <a:pathLst>
                <a:path w="115814" h="150106">
                  <a:moveTo>
                    <a:pt x="0" y="44820"/>
                  </a:moveTo>
                  <a:lnTo>
                    <a:pt x="55045" y="61608"/>
                  </a:lnTo>
                  <a:lnTo>
                    <a:pt x="79836" y="63980"/>
                  </a:lnTo>
                  <a:lnTo>
                    <a:pt x="90659" y="61103"/>
                  </a:lnTo>
                  <a:lnTo>
                    <a:pt x="108923" y="48547"/>
                  </a:lnTo>
                  <a:lnTo>
                    <a:pt x="112389" y="40286"/>
                  </a:lnTo>
                  <a:lnTo>
                    <a:pt x="112361" y="31269"/>
                  </a:lnTo>
                  <a:lnTo>
                    <a:pt x="110002" y="21748"/>
                  </a:lnTo>
                  <a:lnTo>
                    <a:pt x="104920" y="14231"/>
                  </a:lnTo>
                  <a:lnTo>
                    <a:pt x="89915" y="2759"/>
                  </a:lnTo>
                  <a:lnTo>
                    <a:pt x="68428" y="0"/>
                  </a:lnTo>
                  <a:lnTo>
                    <a:pt x="56147" y="902"/>
                  </a:lnTo>
                  <a:lnTo>
                    <a:pt x="33143" y="11263"/>
                  </a:lnTo>
                  <a:lnTo>
                    <a:pt x="22095" y="18939"/>
                  </a:lnTo>
                  <a:lnTo>
                    <a:pt x="14730" y="28736"/>
                  </a:lnTo>
                  <a:lnTo>
                    <a:pt x="6546" y="52099"/>
                  </a:lnTo>
                  <a:lnTo>
                    <a:pt x="9148" y="74961"/>
                  </a:lnTo>
                  <a:lnTo>
                    <a:pt x="18104" y="95651"/>
                  </a:lnTo>
                  <a:lnTo>
                    <a:pt x="29883" y="112645"/>
                  </a:lnTo>
                  <a:lnTo>
                    <a:pt x="49156" y="124877"/>
                  </a:lnTo>
                  <a:lnTo>
                    <a:pt x="106149" y="146619"/>
                  </a:lnTo>
                  <a:lnTo>
                    <a:pt x="115813" y="150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84559" y="434364"/>
              <a:ext cx="115815" cy="165761"/>
            </a:xfrm>
            <a:custGeom>
              <a:avLst/>
              <a:gdLst/>
              <a:ahLst/>
              <a:cxnLst/>
              <a:rect l="0" t="0" r="0" b="0"/>
              <a:pathLst>
                <a:path w="115815" h="165761">
                  <a:moveTo>
                    <a:pt x="0" y="71003"/>
                  </a:moveTo>
                  <a:lnTo>
                    <a:pt x="5589" y="98949"/>
                  </a:lnTo>
                  <a:lnTo>
                    <a:pt x="7236" y="102502"/>
                  </a:lnTo>
                  <a:lnTo>
                    <a:pt x="8333" y="100191"/>
                  </a:lnTo>
                  <a:lnTo>
                    <a:pt x="13455" y="40478"/>
                  </a:lnTo>
                  <a:lnTo>
                    <a:pt x="15989" y="29596"/>
                  </a:lnTo>
                  <a:lnTo>
                    <a:pt x="28163" y="11266"/>
                  </a:lnTo>
                  <a:lnTo>
                    <a:pt x="36323" y="3103"/>
                  </a:lnTo>
                  <a:lnTo>
                    <a:pt x="44103" y="0"/>
                  </a:lnTo>
                  <a:lnTo>
                    <a:pt x="51629" y="271"/>
                  </a:lnTo>
                  <a:lnTo>
                    <a:pt x="58986" y="2791"/>
                  </a:lnTo>
                  <a:lnTo>
                    <a:pt x="73399" y="14951"/>
                  </a:lnTo>
                  <a:lnTo>
                    <a:pt x="91548" y="41527"/>
                  </a:lnTo>
                  <a:lnTo>
                    <a:pt x="110712" y="93508"/>
                  </a:lnTo>
                  <a:lnTo>
                    <a:pt x="114806" y="139443"/>
                  </a:lnTo>
                  <a:lnTo>
                    <a:pt x="115814" y="165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84601" y="231626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463" y="58617"/>
                  </a:lnTo>
                  <a:lnTo>
                    <a:pt x="433" y="110175"/>
                  </a:lnTo>
                  <a:lnTo>
                    <a:pt x="5717" y="169905"/>
                  </a:lnTo>
                  <a:lnTo>
                    <a:pt x="9103" y="226467"/>
                  </a:lnTo>
                  <a:lnTo>
                    <a:pt x="10106" y="28027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79316" y="336911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4840" y="8334"/>
                  </a:lnTo>
                  <a:lnTo>
                    <a:pt x="64304" y="15684"/>
                  </a:lnTo>
                  <a:lnTo>
                    <a:pt x="10894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0611" y="631709"/>
              <a:ext cx="1505576" cy="21058"/>
            </a:xfrm>
            <a:custGeom>
              <a:avLst/>
              <a:gdLst/>
              <a:ahLst/>
              <a:cxnLst/>
              <a:rect l="0" t="0" r="0" b="0"/>
              <a:pathLst>
                <a:path w="1505576" h="21058">
                  <a:moveTo>
                    <a:pt x="1505575" y="0"/>
                  </a:moveTo>
                  <a:lnTo>
                    <a:pt x="1451431" y="0"/>
                  </a:lnTo>
                  <a:lnTo>
                    <a:pt x="1396484" y="0"/>
                  </a:lnTo>
                  <a:lnTo>
                    <a:pt x="1341740" y="1170"/>
                  </a:lnTo>
                  <a:lnTo>
                    <a:pt x="1289679" y="8334"/>
                  </a:lnTo>
                  <a:lnTo>
                    <a:pt x="1240784" y="9878"/>
                  </a:lnTo>
                  <a:lnTo>
                    <a:pt x="1189252" y="10336"/>
                  </a:lnTo>
                  <a:lnTo>
                    <a:pt x="1133819" y="10472"/>
                  </a:lnTo>
                  <a:lnTo>
                    <a:pt x="1079180" y="10512"/>
                  </a:lnTo>
                  <a:lnTo>
                    <a:pt x="1030236" y="10524"/>
                  </a:lnTo>
                  <a:lnTo>
                    <a:pt x="975569" y="10527"/>
                  </a:lnTo>
                  <a:lnTo>
                    <a:pt x="918038" y="10528"/>
                  </a:lnTo>
                  <a:lnTo>
                    <a:pt x="863947" y="10529"/>
                  </a:lnTo>
                  <a:lnTo>
                    <a:pt x="810875" y="10529"/>
                  </a:lnTo>
                  <a:lnTo>
                    <a:pt x="761225" y="10529"/>
                  </a:lnTo>
                  <a:lnTo>
                    <a:pt x="713758" y="10529"/>
                  </a:lnTo>
                  <a:lnTo>
                    <a:pt x="650906" y="10529"/>
                  </a:lnTo>
                  <a:lnTo>
                    <a:pt x="602043" y="10529"/>
                  </a:lnTo>
                  <a:lnTo>
                    <a:pt x="550520" y="10529"/>
                  </a:lnTo>
                  <a:lnTo>
                    <a:pt x="489114" y="10529"/>
                  </a:lnTo>
                  <a:lnTo>
                    <a:pt x="428804" y="10529"/>
                  </a:lnTo>
                  <a:lnTo>
                    <a:pt x="366502" y="10529"/>
                  </a:lnTo>
                  <a:lnTo>
                    <a:pt x="317733" y="10529"/>
                  </a:lnTo>
                  <a:lnTo>
                    <a:pt x="257258" y="10529"/>
                  </a:lnTo>
                  <a:lnTo>
                    <a:pt x="200252" y="10529"/>
                  </a:lnTo>
                  <a:lnTo>
                    <a:pt x="143931" y="10529"/>
                  </a:lnTo>
                  <a:lnTo>
                    <a:pt x="87746" y="11699"/>
                  </a:lnTo>
                  <a:lnTo>
                    <a:pt x="34707" y="1886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68870" y="442196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52132" y="217113"/>
              <a:ext cx="277152" cy="380027"/>
            </a:xfrm>
            <a:custGeom>
              <a:avLst/>
              <a:gdLst/>
              <a:ahLst/>
              <a:cxnLst/>
              <a:rect l="0" t="0" r="0" b="0"/>
              <a:pathLst>
                <a:path w="277152" h="380027">
                  <a:moveTo>
                    <a:pt x="216862" y="46099"/>
                  </a:moveTo>
                  <a:lnTo>
                    <a:pt x="205684" y="29331"/>
                  </a:lnTo>
                  <a:lnTo>
                    <a:pt x="187718" y="17980"/>
                  </a:lnTo>
                  <a:lnTo>
                    <a:pt x="143645" y="1160"/>
                  </a:lnTo>
                  <a:lnTo>
                    <a:pt x="122320" y="0"/>
                  </a:lnTo>
                  <a:lnTo>
                    <a:pt x="68856" y="8787"/>
                  </a:lnTo>
                  <a:lnTo>
                    <a:pt x="35878" y="23995"/>
                  </a:lnTo>
                  <a:lnTo>
                    <a:pt x="11289" y="48908"/>
                  </a:lnTo>
                  <a:lnTo>
                    <a:pt x="2664" y="74644"/>
                  </a:lnTo>
                  <a:lnTo>
                    <a:pt x="0" y="103239"/>
                  </a:lnTo>
                  <a:lnTo>
                    <a:pt x="2716" y="127647"/>
                  </a:lnTo>
                  <a:lnTo>
                    <a:pt x="14062" y="147073"/>
                  </a:lnTo>
                  <a:lnTo>
                    <a:pt x="22000" y="155529"/>
                  </a:lnTo>
                  <a:lnTo>
                    <a:pt x="43300" y="164925"/>
                  </a:lnTo>
                  <a:lnTo>
                    <a:pt x="67194" y="167930"/>
                  </a:lnTo>
                  <a:lnTo>
                    <a:pt x="127396" y="157347"/>
                  </a:lnTo>
                  <a:lnTo>
                    <a:pt x="151364" y="160273"/>
                  </a:lnTo>
                  <a:lnTo>
                    <a:pt x="206027" y="180414"/>
                  </a:lnTo>
                  <a:lnTo>
                    <a:pt x="236659" y="199500"/>
                  </a:lnTo>
                  <a:lnTo>
                    <a:pt x="259903" y="226862"/>
                  </a:lnTo>
                  <a:lnTo>
                    <a:pt x="270306" y="246931"/>
                  </a:lnTo>
                  <a:lnTo>
                    <a:pt x="277151" y="283549"/>
                  </a:lnTo>
                  <a:lnTo>
                    <a:pt x="272513" y="304101"/>
                  </a:lnTo>
                  <a:lnTo>
                    <a:pt x="250472" y="336358"/>
                  </a:lnTo>
                  <a:lnTo>
                    <a:pt x="215183" y="364090"/>
                  </a:lnTo>
                  <a:lnTo>
                    <a:pt x="183609" y="376885"/>
                  </a:lnTo>
                  <a:lnTo>
                    <a:pt x="146308" y="380026"/>
                  </a:lnTo>
                  <a:lnTo>
                    <a:pt x="90935" y="368118"/>
                  </a:lnTo>
                  <a:lnTo>
                    <a:pt x="64647" y="352602"/>
                  </a:lnTo>
                  <a:lnTo>
                    <a:pt x="37878" y="319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57268" y="459919"/>
              <a:ext cx="185468" cy="122379"/>
            </a:xfrm>
            <a:custGeom>
              <a:avLst/>
              <a:gdLst/>
              <a:ahLst/>
              <a:cxnLst/>
              <a:rect l="0" t="0" r="0" b="0"/>
              <a:pathLst>
                <a:path w="185468" h="122379">
                  <a:moveTo>
                    <a:pt x="111768" y="55977"/>
                  </a:moveTo>
                  <a:lnTo>
                    <a:pt x="117357" y="39209"/>
                  </a:lnTo>
                  <a:lnTo>
                    <a:pt x="116664" y="31930"/>
                  </a:lnTo>
                  <a:lnTo>
                    <a:pt x="109655" y="17603"/>
                  </a:lnTo>
                  <a:lnTo>
                    <a:pt x="95621" y="6557"/>
                  </a:lnTo>
                  <a:lnTo>
                    <a:pt x="86965" y="1973"/>
                  </a:lnTo>
                  <a:lnTo>
                    <a:pt x="67989" y="0"/>
                  </a:lnTo>
                  <a:lnTo>
                    <a:pt x="49027" y="4192"/>
                  </a:lnTo>
                  <a:lnTo>
                    <a:pt x="17790" y="25947"/>
                  </a:lnTo>
                  <a:lnTo>
                    <a:pt x="10511" y="32448"/>
                  </a:lnTo>
                  <a:lnTo>
                    <a:pt x="2424" y="52149"/>
                  </a:lnTo>
                  <a:lnTo>
                    <a:pt x="0" y="75332"/>
                  </a:lnTo>
                  <a:lnTo>
                    <a:pt x="2822" y="97335"/>
                  </a:lnTo>
                  <a:lnTo>
                    <a:pt x="7551" y="105776"/>
                  </a:lnTo>
                  <a:lnTo>
                    <a:pt x="22166" y="118274"/>
                  </a:lnTo>
                  <a:lnTo>
                    <a:pt x="30976" y="120905"/>
                  </a:lnTo>
                  <a:lnTo>
                    <a:pt x="50124" y="120709"/>
                  </a:lnTo>
                  <a:lnTo>
                    <a:pt x="67213" y="110483"/>
                  </a:lnTo>
                  <a:lnTo>
                    <a:pt x="81437" y="93070"/>
                  </a:lnTo>
                  <a:lnTo>
                    <a:pt x="91659" y="69733"/>
                  </a:lnTo>
                  <a:lnTo>
                    <a:pt x="96022" y="67487"/>
                  </a:lnTo>
                  <a:lnTo>
                    <a:pt x="100101" y="71839"/>
                  </a:lnTo>
                  <a:lnTo>
                    <a:pt x="114550" y="96552"/>
                  </a:lnTo>
                  <a:lnTo>
                    <a:pt x="128212" y="110275"/>
                  </a:lnTo>
                  <a:lnTo>
                    <a:pt x="145983" y="120274"/>
                  </a:lnTo>
                  <a:lnTo>
                    <a:pt x="162459" y="122378"/>
                  </a:lnTo>
                  <a:lnTo>
                    <a:pt x="185467" y="119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63792" y="451270"/>
              <a:ext cx="368499" cy="142062"/>
            </a:xfrm>
            <a:custGeom>
              <a:avLst/>
              <a:gdLst/>
              <a:ahLst/>
              <a:cxnLst/>
              <a:rect l="0" t="0" r="0" b="0"/>
              <a:pathLst>
                <a:path w="368499" h="142062">
                  <a:moveTo>
                    <a:pt x="0" y="43569"/>
                  </a:moveTo>
                  <a:lnTo>
                    <a:pt x="3120" y="86261"/>
                  </a:lnTo>
                  <a:lnTo>
                    <a:pt x="5590" y="96596"/>
                  </a:lnTo>
                  <a:lnTo>
                    <a:pt x="7236" y="98808"/>
                  </a:lnTo>
                  <a:lnTo>
                    <a:pt x="19815" y="53801"/>
                  </a:lnTo>
                  <a:lnTo>
                    <a:pt x="30644" y="37978"/>
                  </a:lnTo>
                  <a:lnTo>
                    <a:pt x="37977" y="33992"/>
                  </a:lnTo>
                  <a:lnTo>
                    <a:pt x="55483" y="32684"/>
                  </a:lnTo>
                  <a:lnTo>
                    <a:pt x="63895" y="36312"/>
                  </a:lnTo>
                  <a:lnTo>
                    <a:pt x="86912" y="58186"/>
                  </a:lnTo>
                  <a:lnTo>
                    <a:pt x="101409" y="76972"/>
                  </a:lnTo>
                  <a:lnTo>
                    <a:pt x="106211" y="78706"/>
                  </a:lnTo>
                  <a:lnTo>
                    <a:pt x="109412" y="75182"/>
                  </a:lnTo>
                  <a:lnTo>
                    <a:pt x="120156" y="50986"/>
                  </a:lnTo>
                  <a:lnTo>
                    <a:pt x="125728" y="41495"/>
                  </a:lnTo>
                  <a:lnTo>
                    <a:pt x="141277" y="27829"/>
                  </a:lnTo>
                  <a:lnTo>
                    <a:pt x="150337" y="22547"/>
                  </a:lnTo>
                  <a:lnTo>
                    <a:pt x="158716" y="21366"/>
                  </a:lnTo>
                  <a:lnTo>
                    <a:pt x="174266" y="26292"/>
                  </a:lnTo>
                  <a:lnTo>
                    <a:pt x="185856" y="39400"/>
                  </a:lnTo>
                  <a:lnTo>
                    <a:pt x="213815" y="93756"/>
                  </a:lnTo>
                  <a:lnTo>
                    <a:pt x="222931" y="116177"/>
                  </a:lnTo>
                  <a:lnTo>
                    <a:pt x="226999" y="120050"/>
                  </a:lnTo>
                  <a:lnTo>
                    <a:pt x="230882" y="119123"/>
                  </a:lnTo>
                  <a:lnTo>
                    <a:pt x="251107" y="98008"/>
                  </a:lnTo>
                  <a:lnTo>
                    <a:pt x="304310" y="75853"/>
                  </a:lnTo>
                  <a:lnTo>
                    <a:pt x="324762" y="67276"/>
                  </a:lnTo>
                  <a:lnTo>
                    <a:pt x="341651" y="55665"/>
                  </a:lnTo>
                  <a:lnTo>
                    <a:pt x="345921" y="46954"/>
                  </a:lnTo>
                  <a:lnTo>
                    <a:pt x="347545" y="24796"/>
                  </a:lnTo>
                  <a:lnTo>
                    <a:pt x="344001" y="15846"/>
                  </a:lnTo>
                  <a:lnTo>
                    <a:pt x="330704" y="2782"/>
                  </a:lnTo>
                  <a:lnTo>
                    <a:pt x="322245" y="0"/>
                  </a:lnTo>
                  <a:lnTo>
                    <a:pt x="303488" y="28"/>
                  </a:lnTo>
                  <a:lnTo>
                    <a:pt x="273196" y="12211"/>
                  </a:lnTo>
                  <a:lnTo>
                    <a:pt x="258681" y="30412"/>
                  </a:lnTo>
                  <a:lnTo>
                    <a:pt x="253172" y="41817"/>
                  </a:lnTo>
                  <a:lnTo>
                    <a:pt x="251840" y="52929"/>
                  </a:lnTo>
                  <a:lnTo>
                    <a:pt x="256599" y="74635"/>
                  </a:lnTo>
                  <a:lnTo>
                    <a:pt x="272431" y="106586"/>
                  </a:lnTo>
                  <a:lnTo>
                    <a:pt x="288367" y="121489"/>
                  </a:lnTo>
                  <a:lnTo>
                    <a:pt x="327193" y="140589"/>
                  </a:lnTo>
                  <a:lnTo>
                    <a:pt x="344681" y="142061"/>
                  </a:lnTo>
                  <a:lnTo>
                    <a:pt x="368498" y="138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89807" y="425299"/>
              <a:ext cx="132038" cy="157582"/>
            </a:xfrm>
            <a:custGeom>
              <a:avLst/>
              <a:gdLst/>
              <a:ahLst/>
              <a:cxnLst/>
              <a:rect l="0" t="0" r="0" b="0"/>
              <a:pathLst>
                <a:path w="132038" h="157582">
                  <a:moveTo>
                    <a:pt x="5695" y="69540"/>
                  </a:moveTo>
                  <a:lnTo>
                    <a:pt x="64312" y="69540"/>
                  </a:lnTo>
                  <a:lnTo>
                    <a:pt x="84780" y="63301"/>
                  </a:lnTo>
                  <a:lnTo>
                    <a:pt x="93513" y="58362"/>
                  </a:lnTo>
                  <a:lnTo>
                    <a:pt x="106337" y="43515"/>
                  </a:lnTo>
                  <a:lnTo>
                    <a:pt x="111394" y="34642"/>
                  </a:lnTo>
                  <a:lnTo>
                    <a:pt x="111256" y="26388"/>
                  </a:lnTo>
                  <a:lnTo>
                    <a:pt x="107655" y="18545"/>
                  </a:lnTo>
                  <a:lnTo>
                    <a:pt x="101744" y="10977"/>
                  </a:lnTo>
                  <a:lnTo>
                    <a:pt x="82699" y="2568"/>
                  </a:lnTo>
                  <a:lnTo>
                    <a:pt x="59806" y="0"/>
                  </a:lnTo>
                  <a:lnTo>
                    <a:pt x="37933" y="2758"/>
                  </a:lnTo>
                  <a:lnTo>
                    <a:pt x="19633" y="11003"/>
                  </a:lnTo>
                  <a:lnTo>
                    <a:pt x="11478" y="16478"/>
                  </a:lnTo>
                  <a:lnTo>
                    <a:pt x="6041" y="24806"/>
                  </a:lnTo>
                  <a:lnTo>
                    <a:pt x="0" y="46539"/>
                  </a:lnTo>
                  <a:lnTo>
                    <a:pt x="2188" y="90671"/>
                  </a:lnTo>
                  <a:lnTo>
                    <a:pt x="10375" y="114416"/>
                  </a:lnTo>
                  <a:lnTo>
                    <a:pt x="15834" y="124024"/>
                  </a:lnTo>
                  <a:lnTo>
                    <a:pt x="31258" y="137819"/>
                  </a:lnTo>
                  <a:lnTo>
                    <a:pt x="69756" y="156207"/>
                  </a:lnTo>
                  <a:lnTo>
                    <a:pt x="90319" y="157581"/>
                  </a:lnTo>
                  <a:lnTo>
                    <a:pt x="108816" y="154293"/>
                  </a:lnTo>
                  <a:lnTo>
                    <a:pt x="132037" y="143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63958" y="431668"/>
              <a:ext cx="115815" cy="136871"/>
            </a:xfrm>
            <a:custGeom>
              <a:avLst/>
              <a:gdLst/>
              <a:ahLst/>
              <a:cxnLst/>
              <a:rect l="0" t="0" r="0" b="0"/>
              <a:pathLst>
                <a:path w="115815" h="136871">
                  <a:moveTo>
                    <a:pt x="115814" y="0"/>
                  </a:moveTo>
                  <a:lnTo>
                    <a:pt x="91767" y="9575"/>
                  </a:lnTo>
                  <a:lnTo>
                    <a:pt x="70344" y="27534"/>
                  </a:lnTo>
                  <a:lnTo>
                    <a:pt x="28090" y="84796"/>
                  </a:lnTo>
                  <a:lnTo>
                    <a:pt x="6242" y="12021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53430" y="431668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37086" y="61110"/>
                  </a:lnTo>
                  <a:lnTo>
                    <a:pt x="88003" y="117756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45348" y="442070"/>
              <a:ext cx="144995" cy="144363"/>
            </a:xfrm>
            <a:custGeom>
              <a:avLst/>
              <a:gdLst/>
              <a:ahLst/>
              <a:cxnLst/>
              <a:rect l="0" t="0" r="0" b="0"/>
              <a:pathLst>
                <a:path w="144995" h="144363">
                  <a:moveTo>
                    <a:pt x="81823" y="73826"/>
                  </a:moveTo>
                  <a:lnTo>
                    <a:pt x="87412" y="57058"/>
                  </a:lnTo>
                  <a:lnTo>
                    <a:pt x="85299" y="24274"/>
                  </a:lnTo>
                  <a:lnTo>
                    <a:pt x="80631" y="15055"/>
                  </a:lnTo>
                  <a:lnTo>
                    <a:pt x="66085" y="1692"/>
                  </a:lnTo>
                  <a:lnTo>
                    <a:pt x="57293" y="0"/>
                  </a:lnTo>
                  <a:lnTo>
                    <a:pt x="38165" y="4360"/>
                  </a:lnTo>
                  <a:lnTo>
                    <a:pt x="30491" y="9968"/>
                  </a:lnTo>
                  <a:lnTo>
                    <a:pt x="18844" y="25557"/>
                  </a:lnTo>
                  <a:lnTo>
                    <a:pt x="5710" y="54065"/>
                  </a:lnTo>
                  <a:lnTo>
                    <a:pt x="0" y="90328"/>
                  </a:lnTo>
                  <a:lnTo>
                    <a:pt x="3896" y="130708"/>
                  </a:lnTo>
                  <a:lnTo>
                    <a:pt x="8815" y="138653"/>
                  </a:lnTo>
                  <a:lnTo>
                    <a:pt x="15603" y="142781"/>
                  </a:lnTo>
                  <a:lnTo>
                    <a:pt x="23638" y="144362"/>
                  </a:lnTo>
                  <a:lnTo>
                    <a:pt x="31335" y="141907"/>
                  </a:lnTo>
                  <a:lnTo>
                    <a:pt x="46125" y="129821"/>
                  </a:lnTo>
                  <a:lnTo>
                    <a:pt x="62017" y="103285"/>
                  </a:lnTo>
                  <a:lnTo>
                    <a:pt x="74135" y="73196"/>
                  </a:lnTo>
                  <a:lnTo>
                    <a:pt x="77867" y="71066"/>
                  </a:lnTo>
                  <a:lnTo>
                    <a:pt x="81526" y="74326"/>
                  </a:lnTo>
                  <a:lnTo>
                    <a:pt x="101671" y="115053"/>
                  </a:lnTo>
                  <a:lnTo>
                    <a:pt x="124358" y="129975"/>
                  </a:lnTo>
                  <a:lnTo>
                    <a:pt x="144994" y="136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18306" y="457664"/>
              <a:ext cx="119436" cy="125733"/>
            </a:xfrm>
            <a:custGeom>
              <a:avLst/>
              <a:gdLst/>
              <a:ahLst/>
              <a:cxnLst/>
              <a:rect l="0" t="0" r="0" b="0"/>
              <a:pathLst>
                <a:path w="119436" h="125733">
                  <a:moveTo>
                    <a:pt x="87849" y="5589"/>
                  </a:moveTo>
                  <a:lnTo>
                    <a:pt x="71082" y="0"/>
                  </a:lnTo>
                  <a:lnTo>
                    <a:pt x="38297" y="2114"/>
                  </a:lnTo>
                  <a:lnTo>
                    <a:pt x="29078" y="6782"/>
                  </a:lnTo>
                  <a:lnTo>
                    <a:pt x="15715" y="21327"/>
                  </a:lnTo>
                  <a:lnTo>
                    <a:pt x="1615" y="49247"/>
                  </a:lnTo>
                  <a:lnTo>
                    <a:pt x="0" y="69446"/>
                  </a:lnTo>
                  <a:lnTo>
                    <a:pt x="4351" y="90122"/>
                  </a:lnTo>
                  <a:lnTo>
                    <a:pt x="14084" y="111010"/>
                  </a:lnTo>
                  <a:lnTo>
                    <a:pt x="22295" y="117984"/>
                  </a:lnTo>
                  <a:lnTo>
                    <a:pt x="43896" y="125732"/>
                  </a:lnTo>
                  <a:lnTo>
                    <a:pt x="76776" y="124505"/>
                  </a:lnTo>
                  <a:lnTo>
                    <a:pt x="119435" y="110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00911" y="284269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12998" y="160427"/>
                  </a:lnTo>
                  <a:lnTo>
                    <a:pt x="19466" y="220162"/>
                  </a:lnTo>
                  <a:lnTo>
                    <a:pt x="27979" y="277542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16684" y="421139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94149" y="2196"/>
                  </a:lnTo>
                  <a:lnTo>
                    <a:pt x="142725" y="434"/>
                  </a:lnTo>
                  <a:lnTo>
                    <a:pt x="86337" y="86"/>
                  </a:lnTo>
                  <a:lnTo>
                    <a:pt x="29446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53637" y="423335"/>
              <a:ext cx="168841" cy="173757"/>
            </a:xfrm>
            <a:custGeom>
              <a:avLst/>
              <a:gdLst/>
              <a:ahLst/>
              <a:cxnLst/>
              <a:rect l="0" t="0" r="0" b="0"/>
              <a:pathLst>
                <a:path w="168841" h="173757">
                  <a:moveTo>
                    <a:pt x="147399" y="8333"/>
                  </a:moveTo>
                  <a:lnTo>
                    <a:pt x="109921" y="0"/>
                  </a:lnTo>
                  <a:lnTo>
                    <a:pt x="75073" y="1574"/>
                  </a:lnTo>
                  <a:lnTo>
                    <a:pt x="53253" y="7669"/>
                  </a:lnTo>
                  <a:lnTo>
                    <a:pt x="31857" y="18176"/>
                  </a:lnTo>
                  <a:lnTo>
                    <a:pt x="16888" y="33765"/>
                  </a:lnTo>
                  <a:lnTo>
                    <a:pt x="11259" y="42835"/>
                  </a:lnTo>
                  <a:lnTo>
                    <a:pt x="9845" y="51221"/>
                  </a:lnTo>
                  <a:lnTo>
                    <a:pt x="11243" y="59152"/>
                  </a:lnTo>
                  <a:lnTo>
                    <a:pt x="14514" y="66779"/>
                  </a:lnTo>
                  <a:lnTo>
                    <a:pt x="27508" y="78373"/>
                  </a:lnTo>
                  <a:lnTo>
                    <a:pt x="46151" y="86255"/>
                  </a:lnTo>
                  <a:lnTo>
                    <a:pt x="96247" y="91315"/>
                  </a:lnTo>
                  <a:lnTo>
                    <a:pt x="122325" y="94347"/>
                  </a:lnTo>
                  <a:lnTo>
                    <a:pt x="145614" y="103493"/>
                  </a:lnTo>
                  <a:lnTo>
                    <a:pt x="161423" y="118477"/>
                  </a:lnTo>
                  <a:lnTo>
                    <a:pt x="167277" y="127386"/>
                  </a:lnTo>
                  <a:lnTo>
                    <a:pt x="168840" y="135665"/>
                  </a:lnTo>
                  <a:lnTo>
                    <a:pt x="167542" y="143524"/>
                  </a:lnTo>
                  <a:lnTo>
                    <a:pt x="164337" y="151102"/>
                  </a:lnTo>
                  <a:lnTo>
                    <a:pt x="148298" y="162643"/>
                  </a:lnTo>
                  <a:lnTo>
                    <a:pt x="125572" y="170502"/>
                  </a:lnTo>
                  <a:lnTo>
                    <a:pt x="87639" y="173756"/>
                  </a:lnTo>
                  <a:lnTo>
                    <a:pt x="32035" y="161889"/>
                  </a:lnTo>
                  <a:lnTo>
                    <a:pt x="0" y="155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55142" y="473782"/>
              <a:ext cx="9066" cy="126343"/>
            </a:xfrm>
            <a:custGeom>
              <a:avLst/>
              <a:gdLst/>
              <a:ahLst/>
              <a:cxnLst/>
              <a:rect l="0" t="0" r="0" b="0"/>
              <a:pathLst>
                <a:path w="9066" h="126343">
                  <a:moveTo>
                    <a:pt x="9065" y="0"/>
                  </a:moveTo>
                  <a:lnTo>
                    <a:pt x="0" y="58617"/>
                  </a:lnTo>
                  <a:lnTo>
                    <a:pt x="7062" y="108975"/>
                  </a:lnTo>
                  <a:lnTo>
                    <a:pt x="906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53679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16850" y="455056"/>
              <a:ext cx="168457" cy="171883"/>
            </a:xfrm>
            <a:custGeom>
              <a:avLst/>
              <a:gdLst/>
              <a:ahLst/>
              <a:cxnLst/>
              <a:rect l="0" t="0" r="0" b="0"/>
              <a:pathLst>
                <a:path w="168457" h="171883">
                  <a:moveTo>
                    <a:pt x="0" y="29254"/>
                  </a:moveTo>
                  <a:lnTo>
                    <a:pt x="26386" y="13613"/>
                  </a:lnTo>
                  <a:lnTo>
                    <a:pt x="62280" y="2913"/>
                  </a:lnTo>
                  <a:lnTo>
                    <a:pt x="88901" y="0"/>
                  </a:lnTo>
                  <a:lnTo>
                    <a:pt x="99042" y="2732"/>
                  </a:lnTo>
                  <a:lnTo>
                    <a:pt x="106972" y="8063"/>
                  </a:lnTo>
                  <a:lnTo>
                    <a:pt x="113428" y="15127"/>
                  </a:lnTo>
                  <a:lnTo>
                    <a:pt x="114223" y="23346"/>
                  </a:lnTo>
                  <a:lnTo>
                    <a:pt x="105748" y="41836"/>
                  </a:lnTo>
                  <a:lnTo>
                    <a:pt x="66413" y="103134"/>
                  </a:lnTo>
                  <a:lnTo>
                    <a:pt x="51133" y="134593"/>
                  </a:lnTo>
                  <a:lnTo>
                    <a:pt x="50466" y="143934"/>
                  </a:lnTo>
                  <a:lnTo>
                    <a:pt x="55964" y="160552"/>
                  </a:lnTo>
                  <a:lnTo>
                    <a:pt x="63046" y="165919"/>
                  </a:lnTo>
                  <a:lnTo>
                    <a:pt x="83392" y="171882"/>
                  </a:lnTo>
                  <a:lnTo>
                    <a:pt x="115565" y="169651"/>
                  </a:lnTo>
                  <a:lnTo>
                    <a:pt x="168456" y="155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92529" y="472527"/>
              <a:ext cx="150705" cy="156021"/>
            </a:xfrm>
            <a:custGeom>
              <a:avLst/>
              <a:gdLst/>
              <a:ahLst/>
              <a:cxnLst/>
              <a:rect l="0" t="0" r="0" b="0"/>
              <a:pathLst>
                <a:path w="150705" h="156021">
                  <a:moveTo>
                    <a:pt x="45419" y="85483"/>
                  </a:moveTo>
                  <a:lnTo>
                    <a:pt x="63400" y="69842"/>
                  </a:lnTo>
                  <a:lnTo>
                    <a:pt x="103982" y="45050"/>
                  </a:lnTo>
                  <a:lnTo>
                    <a:pt x="107858" y="37470"/>
                  </a:lnTo>
                  <a:lnTo>
                    <a:pt x="109044" y="19690"/>
                  </a:lnTo>
                  <a:lnTo>
                    <a:pt x="105383" y="12375"/>
                  </a:lnTo>
                  <a:lnTo>
                    <a:pt x="91957" y="1128"/>
                  </a:lnTo>
                  <a:lnTo>
                    <a:pt x="83463" y="0"/>
                  </a:lnTo>
                  <a:lnTo>
                    <a:pt x="64667" y="4987"/>
                  </a:lnTo>
                  <a:lnTo>
                    <a:pt x="32410" y="27252"/>
                  </a:lnTo>
                  <a:lnTo>
                    <a:pt x="11799" y="48472"/>
                  </a:lnTo>
                  <a:lnTo>
                    <a:pt x="2011" y="66694"/>
                  </a:lnTo>
                  <a:lnTo>
                    <a:pt x="0" y="89610"/>
                  </a:lnTo>
                  <a:lnTo>
                    <a:pt x="4176" y="113054"/>
                  </a:lnTo>
                  <a:lnTo>
                    <a:pt x="13831" y="131272"/>
                  </a:lnTo>
                  <a:lnTo>
                    <a:pt x="29040" y="144048"/>
                  </a:lnTo>
                  <a:lnTo>
                    <a:pt x="48668" y="152456"/>
                  </a:lnTo>
                  <a:lnTo>
                    <a:pt x="84856" y="156020"/>
                  </a:lnTo>
                  <a:lnTo>
                    <a:pt x="125999" y="150455"/>
                  </a:lnTo>
                  <a:lnTo>
                    <a:pt x="150704" y="148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46711" y="484668"/>
              <a:ext cx="175549" cy="175711"/>
            </a:xfrm>
            <a:custGeom>
              <a:avLst/>
              <a:gdLst/>
              <a:ahLst/>
              <a:cxnLst/>
              <a:rect l="0" t="0" r="0" b="0"/>
              <a:pathLst>
                <a:path w="175549" h="175711">
                  <a:moveTo>
                    <a:pt x="91320" y="73342"/>
                  </a:moveTo>
                  <a:lnTo>
                    <a:pt x="91320" y="50985"/>
                  </a:lnTo>
                  <a:lnTo>
                    <a:pt x="80141" y="20314"/>
                  </a:lnTo>
                  <a:lnTo>
                    <a:pt x="65295" y="5710"/>
                  </a:lnTo>
                  <a:lnTo>
                    <a:pt x="56422" y="178"/>
                  </a:lnTo>
                  <a:lnTo>
                    <a:pt x="48168" y="0"/>
                  </a:lnTo>
                  <a:lnTo>
                    <a:pt x="40325" y="3390"/>
                  </a:lnTo>
                  <a:lnTo>
                    <a:pt x="26541" y="16516"/>
                  </a:lnTo>
                  <a:lnTo>
                    <a:pt x="12205" y="44806"/>
                  </a:lnTo>
                  <a:lnTo>
                    <a:pt x="0" y="95695"/>
                  </a:lnTo>
                  <a:lnTo>
                    <a:pt x="701" y="133777"/>
                  </a:lnTo>
                  <a:lnTo>
                    <a:pt x="6591" y="155184"/>
                  </a:lnTo>
                  <a:lnTo>
                    <a:pt x="17008" y="172497"/>
                  </a:lnTo>
                  <a:lnTo>
                    <a:pt x="24231" y="175710"/>
                  </a:lnTo>
                  <a:lnTo>
                    <a:pt x="32556" y="175513"/>
                  </a:lnTo>
                  <a:lnTo>
                    <a:pt x="41615" y="173041"/>
                  </a:lnTo>
                  <a:lnTo>
                    <a:pt x="57921" y="160936"/>
                  </a:lnTo>
                  <a:lnTo>
                    <a:pt x="93421" y="114513"/>
                  </a:lnTo>
                  <a:lnTo>
                    <a:pt x="103172" y="93980"/>
                  </a:lnTo>
                  <a:lnTo>
                    <a:pt x="107410" y="91780"/>
                  </a:lnTo>
                  <a:lnTo>
                    <a:pt x="111405" y="94992"/>
                  </a:lnTo>
                  <a:lnTo>
                    <a:pt x="131812" y="122592"/>
                  </a:lnTo>
                  <a:lnTo>
                    <a:pt x="157203" y="148234"/>
                  </a:lnTo>
                  <a:lnTo>
                    <a:pt x="175548" y="157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22259" y="516184"/>
              <a:ext cx="119115" cy="115526"/>
            </a:xfrm>
            <a:custGeom>
              <a:avLst/>
              <a:gdLst/>
              <a:ahLst/>
              <a:cxnLst/>
              <a:rect l="0" t="0" r="0" b="0"/>
              <a:pathLst>
                <a:path w="119115" h="115526">
                  <a:moveTo>
                    <a:pt x="0" y="31297"/>
                  </a:moveTo>
                  <a:lnTo>
                    <a:pt x="5589" y="89914"/>
                  </a:lnTo>
                  <a:lnTo>
                    <a:pt x="6066" y="94942"/>
                  </a:lnTo>
                  <a:lnTo>
                    <a:pt x="5214" y="94784"/>
                  </a:lnTo>
                  <a:lnTo>
                    <a:pt x="3476" y="91169"/>
                  </a:lnTo>
                  <a:lnTo>
                    <a:pt x="1030" y="63725"/>
                  </a:lnTo>
                  <a:lnTo>
                    <a:pt x="5894" y="25958"/>
                  </a:lnTo>
                  <a:lnTo>
                    <a:pt x="10948" y="16039"/>
                  </a:lnTo>
                  <a:lnTo>
                    <a:pt x="25923" y="1899"/>
                  </a:lnTo>
                  <a:lnTo>
                    <a:pt x="34829" y="0"/>
                  </a:lnTo>
                  <a:lnTo>
                    <a:pt x="54084" y="4129"/>
                  </a:lnTo>
                  <a:lnTo>
                    <a:pt x="71221" y="16883"/>
                  </a:lnTo>
                  <a:lnTo>
                    <a:pt x="107298" y="56522"/>
                  </a:lnTo>
                  <a:lnTo>
                    <a:pt x="117098" y="75264"/>
                  </a:lnTo>
                  <a:lnTo>
                    <a:pt x="119114" y="92172"/>
                  </a:lnTo>
                  <a:lnTo>
                    <a:pt x="115813" y="115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86715" y="376695"/>
              <a:ext cx="130343" cy="297862"/>
            </a:xfrm>
            <a:custGeom>
              <a:avLst/>
              <a:gdLst/>
              <a:ahLst/>
              <a:cxnLst/>
              <a:rect l="0" t="0" r="0" b="0"/>
              <a:pathLst>
                <a:path w="130343" h="297862">
                  <a:moveTo>
                    <a:pt x="56642" y="202372"/>
                  </a:moveTo>
                  <a:lnTo>
                    <a:pt x="67820" y="191193"/>
                  </a:lnTo>
                  <a:lnTo>
                    <a:pt x="69943" y="184391"/>
                  </a:lnTo>
                  <a:lnTo>
                    <a:pt x="69183" y="167474"/>
                  </a:lnTo>
                  <a:lnTo>
                    <a:pt x="65003" y="160389"/>
                  </a:lnTo>
                  <a:lnTo>
                    <a:pt x="50999" y="149398"/>
                  </a:lnTo>
                  <a:lnTo>
                    <a:pt x="43521" y="148339"/>
                  </a:lnTo>
                  <a:lnTo>
                    <a:pt x="28974" y="153401"/>
                  </a:lnTo>
                  <a:lnTo>
                    <a:pt x="17829" y="169688"/>
                  </a:lnTo>
                  <a:lnTo>
                    <a:pt x="1143" y="212683"/>
                  </a:lnTo>
                  <a:lnTo>
                    <a:pt x="0" y="233861"/>
                  </a:lnTo>
                  <a:lnTo>
                    <a:pt x="4562" y="254972"/>
                  </a:lnTo>
                  <a:lnTo>
                    <a:pt x="14388" y="276052"/>
                  </a:lnTo>
                  <a:lnTo>
                    <a:pt x="29674" y="290881"/>
                  </a:lnTo>
                  <a:lnTo>
                    <a:pt x="38663" y="296473"/>
                  </a:lnTo>
                  <a:lnTo>
                    <a:pt x="46996" y="297861"/>
                  </a:lnTo>
                  <a:lnTo>
                    <a:pt x="54891" y="296447"/>
                  </a:lnTo>
                  <a:lnTo>
                    <a:pt x="62494" y="293165"/>
                  </a:lnTo>
                  <a:lnTo>
                    <a:pt x="74060" y="280159"/>
                  </a:lnTo>
                  <a:lnTo>
                    <a:pt x="91019" y="243214"/>
                  </a:lnTo>
                  <a:lnTo>
                    <a:pt x="97737" y="180223"/>
                  </a:lnTo>
                  <a:lnTo>
                    <a:pt x="98555" y="119358"/>
                  </a:lnTo>
                  <a:lnTo>
                    <a:pt x="91481" y="66651"/>
                  </a:lnTo>
                  <a:lnTo>
                    <a:pt x="86852" y="27368"/>
                  </a:lnTo>
                  <a:lnTo>
                    <a:pt x="77478" y="4099"/>
                  </a:lnTo>
                  <a:lnTo>
                    <a:pt x="72872" y="0"/>
                  </a:lnTo>
                  <a:lnTo>
                    <a:pt x="68632" y="777"/>
                  </a:lnTo>
                  <a:lnTo>
                    <a:pt x="64636" y="4804"/>
                  </a:lnTo>
                  <a:lnTo>
                    <a:pt x="63141" y="10999"/>
                  </a:lnTo>
                  <a:lnTo>
                    <a:pt x="66627" y="36484"/>
                  </a:lnTo>
                  <a:lnTo>
                    <a:pt x="76010" y="92486"/>
                  </a:lnTo>
                  <a:lnTo>
                    <a:pt x="85771" y="146698"/>
                  </a:lnTo>
                  <a:lnTo>
                    <a:pt x="96729" y="186136"/>
                  </a:lnTo>
                  <a:lnTo>
                    <a:pt x="113103" y="211339"/>
                  </a:lnTo>
                  <a:lnTo>
                    <a:pt x="130342" y="2234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59212" y="481292"/>
              <a:ext cx="144792" cy="146412"/>
            </a:xfrm>
            <a:custGeom>
              <a:avLst/>
              <a:gdLst/>
              <a:ahLst/>
              <a:cxnLst/>
              <a:rect l="0" t="0" r="0" b="0"/>
              <a:pathLst>
                <a:path w="144792" h="146412">
                  <a:moveTo>
                    <a:pt x="84228" y="13547"/>
                  </a:moveTo>
                  <a:lnTo>
                    <a:pt x="67460" y="2369"/>
                  </a:lnTo>
                  <a:lnTo>
                    <a:pt x="49870" y="0"/>
                  </a:lnTo>
                  <a:lnTo>
                    <a:pt x="30353" y="4017"/>
                  </a:lnTo>
                  <a:lnTo>
                    <a:pt x="9981" y="13601"/>
                  </a:lnTo>
                  <a:lnTo>
                    <a:pt x="4314" y="21772"/>
                  </a:lnTo>
                  <a:lnTo>
                    <a:pt x="1138" y="43329"/>
                  </a:lnTo>
                  <a:lnTo>
                    <a:pt x="4268" y="52119"/>
                  </a:lnTo>
                  <a:lnTo>
                    <a:pt x="17105" y="65005"/>
                  </a:lnTo>
                  <a:lnTo>
                    <a:pt x="37628" y="71512"/>
                  </a:lnTo>
                  <a:lnTo>
                    <a:pt x="61177" y="76744"/>
                  </a:lnTo>
                  <a:lnTo>
                    <a:pt x="115551" y="100132"/>
                  </a:lnTo>
                  <a:lnTo>
                    <a:pt x="141732" y="117061"/>
                  </a:lnTo>
                  <a:lnTo>
                    <a:pt x="144791" y="123500"/>
                  </a:lnTo>
                  <a:lnTo>
                    <a:pt x="144491" y="130133"/>
                  </a:lnTo>
                  <a:lnTo>
                    <a:pt x="141950" y="136894"/>
                  </a:lnTo>
                  <a:lnTo>
                    <a:pt x="135578" y="141402"/>
                  </a:lnTo>
                  <a:lnTo>
                    <a:pt x="116019" y="146411"/>
                  </a:lnTo>
                  <a:lnTo>
                    <a:pt x="66505" y="141220"/>
                  </a:lnTo>
                  <a:lnTo>
                    <a:pt x="24835" y="128930"/>
                  </a:lnTo>
                  <a:lnTo>
                    <a:pt x="0" y="1188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27669" y="326383"/>
              <a:ext cx="168456" cy="305327"/>
            </a:xfrm>
            <a:custGeom>
              <a:avLst/>
              <a:gdLst/>
              <a:ahLst/>
              <a:cxnLst/>
              <a:rect l="0" t="0" r="0" b="0"/>
              <a:pathLst>
                <a:path w="168456" h="305327">
                  <a:moveTo>
                    <a:pt x="0" y="0"/>
                  </a:moveTo>
                  <a:lnTo>
                    <a:pt x="5588" y="58617"/>
                  </a:lnTo>
                  <a:lnTo>
                    <a:pt x="11892" y="120026"/>
                  </a:lnTo>
                  <a:lnTo>
                    <a:pt x="27001" y="178430"/>
                  </a:lnTo>
                  <a:lnTo>
                    <a:pt x="30679" y="240616"/>
                  </a:lnTo>
                  <a:lnTo>
                    <a:pt x="36906" y="280694"/>
                  </a:lnTo>
                  <a:lnTo>
                    <a:pt x="38641" y="284225"/>
                  </a:lnTo>
                  <a:lnTo>
                    <a:pt x="39799" y="281900"/>
                  </a:lnTo>
                  <a:lnTo>
                    <a:pt x="47245" y="244547"/>
                  </a:lnTo>
                  <a:lnTo>
                    <a:pt x="62221" y="211279"/>
                  </a:lnTo>
                  <a:lnTo>
                    <a:pt x="70727" y="204023"/>
                  </a:lnTo>
                  <a:lnTo>
                    <a:pt x="92655" y="195962"/>
                  </a:lnTo>
                  <a:lnTo>
                    <a:pt x="102713" y="196152"/>
                  </a:lnTo>
                  <a:lnTo>
                    <a:pt x="120129" y="202602"/>
                  </a:lnTo>
                  <a:lnTo>
                    <a:pt x="143088" y="224977"/>
                  </a:lnTo>
                  <a:lnTo>
                    <a:pt x="159119" y="253833"/>
                  </a:lnTo>
                  <a:lnTo>
                    <a:pt x="168455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39835" y="490002"/>
              <a:ext cx="166860" cy="131492"/>
            </a:xfrm>
            <a:custGeom>
              <a:avLst/>
              <a:gdLst/>
              <a:ahLst/>
              <a:cxnLst/>
              <a:rect l="0" t="0" r="0" b="0"/>
              <a:pathLst>
                <a:path w="166860" h="131492">
                  <a:moveTo>
                    <a:pt x="103688" y="57479"/>
                  </a:moveTo>
                  <a:lnTo>
                    <a:pt x="83445" y="13517"/>
                  </a:lnTo>
                  <a:lnTo>
                    <a:pt x="73815" y="7114"/>
                  </a:lnTo>
                  <a:lnTo>
                    <a:pt x="47518" y="0"/>
                  </a:lnTo>
                  <a:lnTo>
                    <a:pt x="35825" y="1612"/>
                  </a:lnTo>
                  <a:lnTo>
                    <a:pt x="16595" y="12762"/>
                  </a:lnTo>
                  <a:lnTo>
                    <a:pt x="10531" y="21819"/>
                  </a:lnTo>
                  <a:lnTo>
                    <a:pt x="1996" y="56922"/>
                  </a:lnTo>
                  <a:lnTo>
                    <a:pt x="0" y="83358"/>
                  </a:lnTo>
                  <a:lnTo>
                    <a:pt x="2977" y="94619"/>
                  </a:lnTo>
                  <a:lnTo>
                    <a:pt x="15644" y="113370"/>
                  </a:lnTo>
                  <a:lnTo>
                    <a:pt x="42506" y="131491"/>
                  </a:lnTo>
                  <a:lnTo>
                    <a:pt x="50031" y="131387"/>
                  </a:lnTo>
                  <a:lnTo>
                    <a:pt x="56219" y="127808"/>
                  </a:lnTo>
                  <a:lnTo>
                    <a:pt x="85653" y="87235"/>
                  </a:lnTo>
                  <a:lnTo>
                    <a:pt x="94892" y="67194"/>
                  </a:lnTo>
                  <a:lnTo>
                    <a:pt x="98994" y="65126"/>
                  </a:lnTo>
                  <a:lnTo>
                    <a:pt x="102899" y="68426"/>
                  </a:lnTo>
                  <a:lnTo>
                    <a:pt x="120222" y="92308"/>
                  </a:lnTo>
                  <a:lnTo>
                    <a:pt x="136773" y="108054"/>
                  </a:lnTo>
                  <a:lnTo>
                    <a:pt x="166859" y="120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69865" y="463710"/>
              <a:ext cx="108552" cy="233064"/>
            </a:xfrm>
            <a:custGeom>
              <a:avLst/>
              <a:gdLst/>
              <a:ahLst/>
              <a:cxnLst/>
              <a:rect l="0" t="0" r="0" b="0"/>
              <a:pathLst>
                <a:path w="108552" h="233064">
                  <a:moveTo>
                    <a:pt x="0" y="73243"/>
                  </a:moveTo>
                  <a:lnTo>
                    <a:pt x="11453" y="130507"/>
                  </a:lnTo>
                  <a:lnTo>
                    <a:pt x="19160" y="191399"/>
                  </a:lnTo>
                  <a:lnTo>
                    <a:pt x="26749" y="233063"/>
                  </a:lnTo>
                  <a:lnTo>
                    <a:pt x="26021" y="232432"/>
                  </a:lnTo>
                  <a:lnTo>
                    <a:pt x="16448" y="206203"/>
                  </a:lnTo>
                  <a:lnTo>
                    <a:pt x="10528" y="151586"/>
                  </a:lnTo>
                  <a:lnTo>
                    <a:pt x="2425" y="94524"/>
                  </a:lnTo>
                  <a:lnTo>
                    <a:pt x="479" y="38192"/>
                  </a:lnTo>
                  <a:lnTo>
                    <a:pt x="6451" y="16331"/>
                  </a:lnTo>
                  <a:lnTo>
                    <a:pt x="11320" y="7225"/>
                  </a:lnTo>
                  <a:lnTo>
                    <a:pt x="19245" y="2325"/>
                  </a:lnTo>
                  <a:lnTo>
                    <a:pt x="40529" y="0"/>
                  </a:lnTo>
                  <a:lnTo>
                    <a:pt x="59347" y="5985"/>
                  </a:lnTo>
                  <a:lnTo>
                    <a:pt x="90492" y="28892"/>
                  </a:lnTo>
                  <a:lnTo>
                    <a:pt x="106491" y="54643"/>
                  </a:lnTo>
                  <a:lnTo>
                    <a:pt x="108551" y="77454"/>
                  </a:lnTo>
                  <a:lnTo>
                    <a:pt x="107462" y="90088"/>
                  </a:lnTo>
                  <a:lnTo>
                    <a:pt x="96894" y="110366"/>
                  </a:lnTo>
                  <a:lnTo>
                    <a:pt x="89163" y="119048"/>
                  </a:lnTo>
                  <a:lnTo>
                    <a:pt x="68094" y="128696"/>
                  </a:lnTo>
                  <a:lnTo>
                    <a:pt x="21057" y="1364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17264" y="437650"/>
              <a:ext cx="115814" cy="183532"/>
            </a:xfrm>
            <a:custGeom>
              <a:avLst/>
              <a:gdLst/>
              <a:ahLst/>
              <a:cxnLst/>
              <a:rect l="0" t="0" r="0" b="0"/>
              <a:pathLst>
                <a:path w="115814" h="183532">
                  <a:moveTo>
                    <a:pt x="0" y="99303"/>
                  </a:moveTo>
                  <a:lnTo>
                    <a:pt x="11179" y="88124"/>
                  </a:lnTo>
                  <a:lnTo>
                    <a:pt x="17981" y="86001"/>
                  </a:lnTo>
                  <a:lnTo>
                    <a:pt x="64152" y="82589"/>
                  </a:lnTo>
                  <a:lnTo>
                    <a:pt x="89458" y="68354"/>
                  </a:lnTo>
                  <a:lnTo>
                    <a:pt x="101370" y="52793"/>
                  </a:lnTo>
                  <a:lnTo>
                    <a:pt x="106185" y="43730"/>
                  </a:lnTo>
                  <a:lnTo>
                    <a:pt x="107054" y="34178"/>
                  </a:lnTo>
                  <a:lnTo>
                    <a:pt x="101782" y="14207"/>
                  </a:lnTo>
                  <a:lnTo>
                    <a:pt x="94760" y="7477"/>
                  </a:lnTo>
                  <a:lnTo>
                    <a:pt x="74482" y="0"/>
                  </a:lnTo>
                  <a:lnTo>
                    <a:pt x="42346" y="1379"/>
                  </a:lnTo>
                  <a:lnTo>
                    <a:pt x="34080" y="5945"/>
                  </a:lnTo>
                  <a:lnTo>
                    <a:pt x="21776" y="20376"/>
                  </a:lnTo>
                  <a:lnTo>
                    <a:pt x="8272" y="48231"/>
                  </a:lnTo>
                  <a:lnTo>
                    <a:pt x="2451" y="84300"/>
                  </a:lnTo>
                  <a:lnTo>
                    <a:pt x="7329" y="107843"/>
                  </a:lnTo>
                  <a:lnTo>
                    <a:pt x="23228" y="137708"/>
                  </a:lnTo>
                  <a:lnTo>
                    <a:pt x="45877" y="161375"/>
                  </a:lnTo>
                  <a:lnTo>
                    <a:pt x="55151" y="168760"/>
                  </a:lnTo>
                  <a:lnTo>
                    <a:pt x="77934" y="176966"/>
                  </a:lnTo>
                  <a:lnTo>
                    <a:pt x="115813" y="183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10611" y="1539748"/>
            <a:ext cx="1579276" cy="408025"/>
            <a:chOff x="410611" y="1539748"/>
            <a:chExt cx="1579276" cy="408025"/>
          </a:xfrm>
        </p:grpSpPr>
        <p:sp>
          <p:nvSpPr>
            <p:cNvPr id="39" name="Freeform 38"/>
            <p:cNvSpPr/>
            <p:nvPr/>
          </p:nvSpPr>
          <p:spPr>
            <a:xfrm>
              <a:off x="455639" y="1539748"/>
              <a:ext cx="274683" cy="331449"/>
            </a:xfrm>
            <a:custGeom>
              <a:avLst/>
              <a:gdLst/>
              <a:ahLst/>
              <a:cxnLst/>
              <a:rect l="0" t="0" r="0" b="0"/>
              <a:pathLst>
                <a:path w="274683" h="331449">
                  <a:moveTo>
                    <a:pt x="186599" y="50055"/>
                  </a:moveTo>
                  <a:lnTo>
                    <a:pt x="151701" y="20746"/>
                  </a:lnTo>
                  <a:lnTo>
                    <a:pt x="122447" y="6146"/>
                  </a:lnTo>
                  <a:lnTo>
                    <a:pt x="85962" y="0"/>
                  </a:lnTo>
                  <a:lnTo>
                    <a:pt x="62323" y="4802"/>
                  </a:lnTo>
                  <a:lnTo>
                    <a:pt x="32403" y="20659"/>
                  </a:lnTo>
                  <a:lnTo>
                    <a:pt x="17462" y="34650"/>
                  </a:lnTo>
                  <a:lnTo>
                    <a:pt x="6922" y="52567"/>
                  </a:lnTo>
                  <a:lnTo>
                    <a:pt x="0" y="87974"/>
                  </a:lnTo>
                  <a:lnTo>
                    <a:pt x="4620" y="108242"/>
                  </a:lnTo>
                  <a:lnTo>
                    <a:pt x="9128" y="116922"/>
                  </a:lnTo>
                  <a:lnTo>
                    <a:pt x="23495" y="129686"/>
                  </a:lnTo>
                  <a:lnTo>
                    <a:pt x="61314" y="147413"/>
                  </a:lnTo>
                  <a:lnTo>
                    <a:pt x="81784" y="148697"/>
                  </a:lnTo>
                  <a:lnTo>
                    <a:pt x="142424" y="145323"/>
                  </a:lnTo>
                  <a:lnTo>
                    <a:pt x="197413" y="148032"/>
                  </a:lnTo>
                  <a:lnTo>
                    <a:pt x="222991" y="154431"/>
                  </a:lnTo>
                  <a:lnTo>
                    <a:pt x="242157" y="165074"/>
                  </a:lnTo>
                  <a:lnTo>
                    <a:pt x="255355" y="180723"/>
                  </a:lnTo>
                  <a:lnTo>
                    <a:pt x="273360" y="219365"/>
                  </a:lnTo>
                  <a:lnTo>
                    <a:pt x="274682" y="239948"/>
                  </a:lnTo>
                  <a:lnTo>
                    <a:pt x="270201" y="260794"/>
                  </a:lnTo>
                  <a:lnTo>
                    <a:pt x="260410" y="281757"/>
                  </a:lnTo>
                  <a:lnTo>
                    <a:pt x="242021" y="299652"/>
                  </a:lnTo>
                  <a:lnTo>
                    <a:pt x="197676" y="324616"/>
                  </a:lnTo>
                  <a:lnTo>
                    <a:pt x="154526" y="331448"/>
                  </a:lnTo>
                  <a:lnTo>
                    <a:pt x="110285" y="322293"/>
                  </a:lnTo>
                  <a:lnTo>
                    <a:pt x="60257" y="3027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0694" y="1747730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0165" y="165297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1325" y="1705272"/>
              <a:ext cx="225225" cy="95102"/>
            </a:xfrm>
            <a:custGeom>
              <a:avLst/>
              <a:gdLst/>
              <a:ahLst/>
              <a:cxnLst/>
              <a:rect l="0" t="0" r="0" b="0"/>
              <a:pathLst>
                <a:path w="225225" h="95102">
                  <a:moveTo>
                    <a:pt x="14654" y="52987"/>
                  </a:moveTo>
                  <a:lnTo>
                    <a:pt x="14654" y="75343"/>
                  </a:lnTo>
                  <a:lnTo>
                    <a:pt x="13484" y="77250"/>
                  </a:lnTo>
                  <a:lnTo>
                    <a:pt x="9065" y="66890"/>
                  </a:lnTo>
                  <a:lnTo>
                    <a:pt x="0" y="34749"/>
                  </a:lnTo>
                  <a:lnTo>
                    <a:pt x="205" y="24451"/>
                  </a:lnTo>
                  <a:lnTo>
                    <a:pt x="6672" y="6769"/>
                  </a:lnTo>
                  <a:lnTo>
                    <a:pt x="14012" y="2288"/>
                  </a:lnTo>
                  <a:lnTo>
                    <a:pt x="34646" y="428"/>
                  </a:lnTo>
                  <a:lnTo>
                    <a:pt x="44359" y="3910"/>
                  </a:lnTo>
                  <a:lnTo>
                    <a:pt x="84134" y="38725"/>
                  </a:lnTo>
                  <a:lnTo>
                    <a:pt x="100101" y="65529"/>
                  </a:lnTo>
                  <a:lnTo>
                    <a:pt x="103204" y="67197"/>
                  </a:lnTo>
                  <a:lnTo>
                    <a:pt x="105273" y="63630"/>
                  </a:lnTo>
                  <a:lnTo>
                    <a:pt x="114182" y="29873"/>
                  </a:lnTo>
                  <a:lnTo>
                    <a:pt x="129411" y="5324"/>
                  </a:lnTo>
                  <a:lnTo>
                    <a:pt x="136782" y="1324"/>
                  </a:lnTo>
                  <a:lnTo>
                    <a:pt x="154331" y="0"/>
                  </a:lnTo>
                  <a:lnTo>
                    <a:pt x="170709" y="6430"/>
                  </a:lnTo>
                  <a:lnTo>
                    <a:pt x="178352" y="11421"/>
                  </a:lnTo>
                  <a:lnTo>
                    <a:pt x="189964" y="26324"/>
                  </a:lnTo>
                  <a:lnTo>
                    <a:pt x="219586" y="78765"/>
                  </a:lnTo>
                  <a:lnTo>
                    <a:pt x="225224" y="95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79191" y="1726673"/>
              <a:ext cx="52644" cy="94758"/>
            </a:xfrm>
            <a:custGeom>
              <a:avLst/>
              <a:gdLst/>
              <a:ahLst/>
              <a:cxnLst/>
              <a:rect l="0" t="0" r="0" b="0"/>
              <a:pathLst>
                <a:path w="52644" h="94758">
                  <a:moveTo>
                    <a:pt x="0" y="0"/>
                  </a:moveTo>
                  <a:lnTo>
                    <a:pt x="16768" y="11179"/>
                  </a:lnTo>
                  <a:lnTo>
                    <a:pt x="28120" y="26025"/>
                  </a:lnTo>
                  <a:lnTo>
                    <a:pt x="49219" y="83639"/>
                  </a:lnTo>
                  <a:lnTo>
                    <a:pt x="52643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79191" y="1600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89416" y="1579274"/>
              <a:ext cx="47704" cy="263214"/>
            </a:xfrm>
            <a:custGeom>
              <a:avLst/>
              <a:gdLst/>
              <a:ahLst/>
              <a:cxnLst/>
              <a:rect l="0" t="0" r="0" b="0"/>
              <a:pathLst>
                <a:path w="47704" h="263214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102552"/>
                  </a:lnTo>
                  <a:lnTo>
                    <a:pt x="23664" y="158081"/>
                  </a:lnTo>
                  <a:lnTo>
                    <a:pt x="31646" y="214110"/>
                  </a:lnTo>
                  <a:lnTo>
                    <a:pt x="47703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73178" y="1699749"/>
              <a:ext cx="163983" cy="132210"/>
            </a:xfrm>
            <a:custGeom>
              <a:avLst/>
              <a:gdLst/>
              <a:ahLst/>
              <a:cxnLst/>
              <a:rect l="0" t="0" r="0" b="0"/>
              <a:pathLst>
                <a:path w="163983" h="132210">
                  <a:moveTo>
                    <a:pt x="90283" y="58510"/>
                  </a:moveTo>
                  <a:lnTo>
                    <a:pt x="80707" y="27227"/>
                  </a:lnTo>
                  <a:lnTo>
                    <a:pt x="70039" y="11071"/>
                  </a:lnTo>
                  <a:lnTo>
                    <a:pt x="61579" y="5827"/>
                  </a:lnTo>
                  <a:lnTo>
                    <a:pt x="39701" y="0"/>
                  </a:lnTo>
                  <a:lnTo>
                    <a:pt x="29655" y="1956"/>
                  </a:lnTo>
                  <a:lnTo>
                    <a:pt x="12255" y="13487"/>
                  </a:lnTo>
                  <a:lnTo>
                    <a:pt x="2961" y="33431"/>
                  </a:lnTo>
                  <a:lnTo>
                    <a:pt x="0" y="56722"/>
                  </a:lnTo>
                  <a:lnTo>
                    <a:pt x="2584" y="78772"/>
                  </a:lnTo>
                  <a:lnTo>
                    <a:pt x="7251" y="87226"/>
                  </a:lnTo>
                  <a:lnTo>
                    <a:pt x="21794" y="99738"/>
                  </a:lnTo>
                  <a:lnTo>
                    <a:pt x="30586" y="101203"/>
                  </a:lnTo>
                  <a:lnTo>
                    <a:pt x="49713" y="96592"/>
                  </a:lnTo>
                  <a:lnTo>
                    <a:pt x="74622" y="80842"/>
                  </a:lnTo>
                  <a:lnTo>
                    <a:pt x="82182" y="79247"/>
                  </a:lnTo>
                  <a:lnTo>
                    <a:pt x="89562" y="80523"/>
                  </a:lnTo>
                  <a:lnTo>
                    <a:pt x="96821" y="83714"/>
                  </a:lnTo>
                  <a:lnTo>
                    <a:pt x="155529" y="127813"/>
                  </a:lnTo>
                  <a:lnTo>
                    <a:pt x="163982" y="1322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68746" y="1674031"/>
              <a:ext cx="94757" cy="120556"/>
            </a:xfrm>
            <a:custGeom>
              <a:avLst/>
              <a:gdLst/>
              <a:ahLst/>
              <a:cxnLst/>
              <a:rect l="0" t="0" r="0" b="0"/>
              <a:pathLst>
                <a:path w="94757" h="120556">
                  <a:moveTo>
                    <a:pt x="0" y="73699"/>
                  </a:moveTo>
                  <a:lnTo>
                    <a:pt x="29308" y="117662"/>
                  </a:lnTo>
                  <a:lnTo>
                    <a:pt x="32407" y="120555"/>
                  </a:lnTo>
                  <a:lnTo>
                    <a:pt x="33303" y="118975"/>
                  </a:lnTo>
                  <a:lnTo>
                    <a:pt x="32730" y="114411"/>
                  </a:lnTo>
                  <a:lnTo>
                    <a:pt x="7966" y="62123"/>
                  </a:lnTo>
                  <a:lnTo>
                    <a:pt x="7650" y="53114"/>
                  </a:lnTo>
                  <a:lnTo>
                    <a:pt x="13539" y="36864"/>
                  </a:lnTo>
                  <a:lnTo>
                    <a:pt x="35597" y="14562"/>
                  </a:lnTo>
                  <a:lnTo>
                    <a:pt x="57545" y="647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0611" y="1895129"/>
              <a:ext cx="1231835" cy="52644"/>
            </a:xfrm>
            <a:custGeom>
              <a:avLst/>
              <a:gdLst/>
              <a:ahLst/>
              <a:cxnLst/>
              <a:rect l="0" t="0" r="0" b="0"/>
              <a:pathLst>
                <a:path w="1231835" h="52644">
                  <a:moveTo>
                    <a:pt x="1231834" y="0"/>
                  </a:moveTo>
                  <a:lnTo>
                    <a:pt x="1173217" y="0"/>
                  </a:lnTo>
                  <a:lnTo>
                    <a:pt x="1127249" y="0"/>
                  </a:lnTo>
                  <a:lnTo>
                    <a:pt x="1070994" y="0"/>
                  </a:lnTo>
                  <a:lnTo>
                    <a:pt x="1021051" y="0"/>
                  </a:lnTo>
                  <a:lnTo>
                    <a:pt x="963424" y="6066"/>
                  </a:lnTo>
                  <a:lnTo>
                    <a:pt x="910793" y="4664"/>
                  </a:lnTo>
                  <a:lnTo>
                    <a:pt x="850354" y="9370"/>
                  </a:lnTo>
                  <a:lnTo>
                    <a:pt x="796319" y="15774"/>
                  </a:lnTo>
                  <a:lnTo>
                    <a:pt x="741444" y="19492"/>
                  </a:lnTo>
                  <a:lnTo>
                    <a:pt x="682551" y="20593"/>
                  </a:lnTo>
                  <a:lnTo>
                    <a:pt x="620648" y="20920"/>
                  </a:lnTo>
                  <a:lnTo>
                    <a:pt x="563441" y="26606"/>
                  </a:lnTo>
                  <a:lnTo>
                    <a:pt x="509447" y="30110"/>
                  </a:lnTo>
                  <a:lnTo>
                    <a:pt x="456404" y="31148"/>
                  </a:lnTo>
                  <a:lnTo>
                    <a:pt x="398053" y="31456"/>
                  </a:lnTo>
                  <a:lnTo>
                    <a:pt x="341900" y="37136"/>
                  </a:lnTo>
                  <a:lnTo>
                    <a:pt x="286164" y="35065"/>
                  </a:lnTo>
                  <a:lnTo>
                    <a:pt x="228188" y="40375"/>
                  </a:lnTo>
                  <a:lnTo>
                    <a:pt x="177966" y="44718"/>
                  </a:lnTo>
                  <a:lnTo>
                    <a:pt x="129160" y="50295"/>
                  </a:lnTo>
                  <a:lnTo>
                    <a:pt x="70746" y="52179"/>
                  </a:lnTo>
                  <a:lnTo>
                    <a:pt x="12551" y="5258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05658" y="1747730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408073" y="1444672"/>
            <a:ext cx="6888592" cy="661028"/>
            <a:chOff x="2408073" y="1444672"/>
            <a:chExt cx="6888592" cy="661028"/>
          </a:xfrm>
        </p:grpSpPr>
        <p:sp>
          <p:nvSpPr>
            <p:cNvPr id="51" name="Freeform 50"/>
            <p:cNvSpPr/>
            <p:nvPr/>
          </p:nvSpPr>
          <p:spPr>
            <a:xfrm>
              <a:off x="2408073" y="1444672"/>
              <a:ext cx="312212" cy="407134"/>
            </a:xfrm>
            <a:custGeom>
              <a:avLst/>
              <a:gdLst/>
              <a:ahLst/>
              <a:cxnLst/>
              <a:rect l="0" t="0" r="0" b="0"/>
              <a:pathLst>
                <a:path w="312212" h="407134">
                  <a:moveTo>
                    <a:pt x="224051" y="71431"/>
                  </a:moveTo>
                  <a:lnTo>
                    <a:pt x="206070" y="47385"/>
                  </a:lnTo>
                  <a:lnTo>
                    <a:pt x="179729" y="27132"/>
                  </a:lnTo>
                  <a:lnTo>
                    <a:pt x="129004" y="5387"/>
                  </a:lnTo>
                  <a:lnTo>
                    <a:pt x="92034" y="0"/>
                  </a:lnTo>
                  <a:lnTo>
                    <a:pt x="57033" y="3993"/>
                  </a:lnTo>
                  <a:lnTo>
                    <a:pt x="38297" y="12603"/>
                  </a:lnTo>
                  <a:lnTo>
                    <a:pt x="30025" y="18174"/>
                  </a:lnTo>
                  <a:lnTo>
                    <a:pt x="17714" y="33723"/>
                  </a:lnTo>
                  <a:lnTo>
                    <a:pt x="279" y="72302"/>
                  </a:lnTo>
                  <a:lnTo>
                    <a:pt x="0" y="82540"/>
                  </a:lnTo>
                  <a:lnTo>
                    <a:pt x="5930" y="103275"/>
                  </a:lnTo>
                  <a:lnTo>
                    <a:pt x="28800" y="136776"/>
                  </a:lnTo>
                  <a:lnTo>
                    <a:pt x="42127" y="151556"/>
                  </a:lnTo>
                  <a:lnTo>
                    <a:pt x="62087" y="159685"/>
                  </a:lnTo>
                  <a:lnTo>
                    <a:pt x="113029" y="164903"/>
                  </a:lnTo>
                  <a:lnTo>
                    <a:pt x="166982" y="167104"/>
                  </a:lnTo>
                  <a:lnTo>
                    <a:pt x="223468" y="180809"/>
                  </a:lnTo>
                  <a:lnTo>
                    <a:pt x="255464" y="190927"/>
                  </a:lnTo>
                  <a:lnTo>
                    <a:pt x="273497" y="204089"/>
                  </a:lnTo>
                  <a:lnTo>
                    <a:pt x="288141" y="221637"/>
                  </a:lnTo>
                  <a:lnTo>
                    <a:pt x="310985" y="271842"/>
                  </a:lnTo>
                  <a:lnTo>
                    <a:pt x="312211" y="295814"/>
                  </a:lnTo>
                  <a:lnTo>
                    <a:pt x="307687" y="319725"/>
                  </a:lnTo>
                  <a:lnTo>
                    <a:pt x="291986" y="346341"/>
                  </a:lnTo>
                  <a:lnTo>
                    <a:pt x="262600" y="376295"/>
                  </a:lnTo>
                  <a:lnTo>
                    <a:pt x="242354" y="389420"/>
                  </a:lnTo>
                  <a:lnTo>
                    <a:pt x="204648" y="402216"/>
                  </a:lnTo>
                  <a:lnTo>
                    <a:pt x="149985" y="407133"/>
                  </a:lnTo>
                  <a:lnTo>
                    <a:pt x="123282" y="405466"/>
                  </a:lnTo>
                  <a:lnTo>
                    <a:pt x="77544" y="385331"/>
                  </a:lnTo>
                  <a:lnTo>
                    <a:pt x="34538" y="355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04283" y="1685391"/>
              <a:ext cx="206868" cy="190288"/>
            </a:xfrm>
            <a:custGeom>
              <a:avLst/>
              <a:gdLst/>
              <a:ahLst/>
              <a:cxnLst/>
              <a:rect l="0" t="0" r="0" b="0"/>
              <a:pathLst>
                <a:path w="206868" h="190288">
                  <a:moveTo>
                    <a:pt x="133167" y="83396"/>
                  </a:moveTo>
                  <a:lnTo>
                    <a:pt x="133167" y="61039"/>
                  </a:lnTo>
                  <a:lnTo>
                    <a:pt x="126928" y="43824"/>
                  </a:lnTo>
                  <a:lnTo>
                    <a:pt x="103859" y="8119"/>
                  </a:lnTo>
                  <a:lnTo>
                    <a:pt x="94911" y="2796"/>
                  </a:lnTo>
                  <a:lnTo>
                    <a:pt x="72491" y="0"/>
                  </a:lnTo>
                  <a:lnTo>
                    <a:pt x="53168" y="5777"/>
                  </a:lnTo>
                  <a:lnTo>
                    <a:pt x="44739" y="10593"/>
                  </a:lnTo>
                  <a:lnTo>
                    <a:pt x="32255" y="25303"/>
                  </a:lnTo>
                  <a:lnTo>
                    <a:pt x="4845" y="81942"/>
                  </a:lnTo>
                  <a:lnTo>
                    <a:pt x="0" y="121440"/>
                  </a:lnTo>
                  <a:lnTo>
                    <a:pt x="3012" y="144758"/>
                  </a:lnTo>
                  <a:lnTo>
                    <a:pt x="11369" y="163701"/>
                  </a:lnTo>
                  <a:lnTo>
                    <a:pt x="16874" y="172027"/>
                  </a:lnTo>
                  <a:lnTo>
                    <a:pt x="32348" y="184399"/>
                  </a:lnTo>
                  <a:lnTo>
                    <a:pt x="41388" y="189336"/>
                  </a:lnTo>
                  <a:lnTo>
                    <a:pt x="49754" y="190287"/>
                  </a:lnTo>
                  <a:lnTo>
                    <a:pt x="65289" y="185106"/>
                  </a:lnTo>
                  <a:lnTo>
                    <a:pt x="87189" y="169034"/>
                  </a:lnTo>
                  <a:lnTo>
                    <a:pt x="98304" y="149924"/>
                  </a:lnTo>
                  <a:lnTo>
                    <a:pt x="108020" y="112856"/>
                  </a:lnTo>
                  <a:lnTo>
                    <a:pt x="109383" y="99527"/>
                  </a:lnTo>
                  <a:lnTo>
                    <a:pt x="111462" y="94150"/>
                  </a:lnTo>
                  <a:lnTo>
                    <a:pt x="114018" y="94075"/>
                  </a:lnTo>
                  <a:lnTo>
                    <a:pt x="159389" y="148348"/>
                  </a:lnTo>
                  <a:lnTo>
                    <a:pt x="177577" y="158277"/>
                  </a:lnTo>
                  <a:lnTo>
                    <a:pt x="185001" y="160223"/>
                  </a:lnTo>
                  <a:lnTo>
                    <a:pt x="191120" y="160350"/>
                  </a:lnTo>
                  <a:lnTo>
                    <a:pt x="206867" y="157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42735" y="1699539"/>
              <a:ext cx="348217" cy="142949"/>
            </a:xfrm>
            <a:custGeom>
              <a:avLst/>
              <a:gdLst/>
              <a:ahLst/>
              <a:cxnLst/>
              <a:rect l="0" t="0" r="0" b="0"/>
              <a:pathLst>
                <a:path w="348217" h="142949">
                  <a:moveTo>
                    <a:pt x="0" y="48191"/>
                  </a:moveTo>
                  <a:lnTo>
                    <a:pt x="3120" y="90883"/>
                  </a:lnTo>
                  <a:lnTo>
                    <a:pt x="15619" y="134835"/>
                  </a:lnTo>
                  <a:lnTo>
                    <a:pt x="11430" y="93021"/>
                  </a:lnTo>
                  <a:lnTo>
                    <a:pt x="16385" y="59524"/>
                  </a:lnTo>
                  <a:lnTo>
                    <a:pt x="22622" y="52237"/>
                  </a:lnTo>
                  <a:lnTo>
                    <a:pt x="42030" y="44140"/>
                  </a:lnTo>
                  <a:lnTo>
                    <a:pt x="51417" y="44321"/>
                  </a:lnTo>
                  <a:lnTo>
                    <a:pt x="68086" y="50760"/>
                  </a:lnTo>
                  <a:lnTo>
                    <a:pt x="73467" y="58093"/>
                  </a:lnTo>
                  <a:lnTo>
                    <a:pt x="79445" y="78718"/>
                  </a:lnTo>
                  <a:lnTo>
                    <a:pt x="82209" y="82580"/>
                  </a:lnTo>
                  <a:lnTo>
                    <a:pt x="85222" y="81646"/>
                  </a:lnTo>
                  <a:lnTo>
                    <a:pt x="88400" y="77513"/>
                  </a:lnTo>
                  <a:lnTo>
                    <a:pt x="114442" y="22535"/>
                  </a:lnTo>
                  <a:lnTo>
                    <a:pt x="121918" y="18219"/>
                  </a:lnTo>
                  <a:lnTo>
                    <a:pt x="139584" y="16543"/>
                  </a:lnTo>
                  <a:lnTo>
                    <a:pt x="146868" y="20073"/>
                  </a:lnTo>
                  <a:lnTo>
                    <a:pt x="182048" y="63241"/>
                  </a:lnTo>
                  <a:lnTo>
                    <a:pt x="203031" y="111957"/>
                  </a:lnTo>
                  <a:lnTo>
                    <a:pt x="207883" y="116438"/>
                  </a:lnTo>
                  <a:lnTo>
                    <a:pt x="213458" y="117086"/>
                  </a:lnTo>
                  <a:lnTo>
                    <a:pt x="225892" y="111566"/>
                  </a:lnTo>
                  <a:lnTo>
                    <a:pt x="285270" y="77182"/>
                  </a:lnTo>
                  <a:lnTo>
                    <a:pt x="334704" y="50406"/>
                  </a:lnTo>
                  <a:lnTo>
                    <a:pt x="346849" y="33967"/>
                  </a:lnTo>
                  <a:lnTo>
                    <a:pt x="348216" y="25841"/>
                  </a:lnTo>
                  <a:lnTo>
                    <a:pt x="346788" y="18083"/>
                  </a:lnTo>
                  <a:lnTo>
                    <a:pt x="343496" y="10572"/>
                  </a:lnTo>
                  <a:lnTo>
                    <a:pt x="336622" y="5564"/>
                  </a:lnTo>
                  <a:lnTo>
                    <a:pt x="316506" y="0"/>
                  </a:lnTo>
                  <a:lnTo>
                    <a:pt x="284463" y="2457"/>
                  </a:lnTo>
                  <a:lnTo>
                    <a:pt x="276210" y="7173"/>
                  </a:lnTo>
                  <a:lnTo>
                    <a:pt x="263920" y="21772"/>
                  </a:lnTo>
                  <a:lnTo>
                    <a:pt x="250424" y="55311"/>
                  </a:lnTo>
                  <a:lnTo>
                    <a:pt x="248950" y="78262"/>
                  </a:lnTo>
                  <a:lnTo>
                    <a:pt x="250195" y="89295"/>
                  </a:lnTo>
                  <a:lnTo>
                    <a:pt x="260937" y="107794"/>
                  </a:lnTo>
                  <a:lnTo>
                    <a:pt x="277409" y="122644"/>
                  </a:lnTo>
                  <a:lnTo>
                    <a:pt x="296429" y="133144"/>
                  </a:lnTo>
                  <a:lnTo>
                    <a:pt x="347441" y="142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63361" y="1676958"/>
              <a:ext cx="177942" cy="163881"/>
            </a:xfrm>
            <a:custGeom>
              <a:avLst/>
              <a:gdLst/>
              <a:ahLst/>
              <a:cxnLst/>
              <a:rect l="0" t="0" r="0" b="0"/>
              <a:pathLst>
                <a:path w="177942" h="163881">
                  <a:moveTo>
                    <a:pt x="105841" y="18130"/>
                  </a:moveTo>
                  <a:lnTo>
                    <a:pt x="89073" y="6951"/>
                  </a:lnTo>
                  <a:lnTo>
                    <a:pt x="56289" y="0"/>
                  </a:lnTo>
                  <a:lnTo>
                    <a:pt x="22528" y="3529"/>
                  </a:lnTo>
                  <a:lnTo>
                    <a:pt x="14034" y="8396"/>
                  </a:lnTo>
                  <a:lnTo>
                    <a:pt x="1477" y="23162"/>
                  </a:lnTo>
                  <a:lnTo>
                    <a:pt x="0" y="30843"/>
                  </a:lnTo>
                  <a:lnTo>
                    <a:pt x="1355" y="38304"/>
                  </a:lnTo>
                  <a:lnTo>
                    <a:pt x="4598" y="45617"/>
                  </a:lnTo>
                  <a:lnTo>
                    <a:pt x="17560" y="56862"/>
                  </a:lnTo>
                  <a:lnTo>
                    <a:pt x="36189" y="64590"/>
                  </a:lnTo>
                  <a:lnTo>
                    <a:pt x="94228" y="75547"/>
                  </a:lnTo>
                  <a:lnTo>
                    <a:pt x="136042" y="89739"/>
                  </a:lnTo>
                  <a:lnTo>
                    <a:pt x="175386" y="120554"/>
                  </a:lnTo>
                  <a:lnTo>
                    <a:pt x="177941" y="128527"/>
                  </a:lnTo>
                  <a:lnTo>
                    <a:pt x="174540" y="146744"/>
                  </a:lnTo>
                  <a:lnTo>
                    <a:pt x="168018" y="153005"/>
                  </a:lnTo>
                  <a:lnTo>
                    <a:pt x="148293" y="159963"/>
                  </a:lnTo>
                  <a:lnTo>
                    <a:pt x="110880" y="163880"/>
                  </a:lnTo>
                  <a:lnTo>
                    <a:pt x="87024" y="158557"/>
                  </a:lnTo>
                  <a:lnTo>
                    <a:pt x="42670" y="144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885015" y="1547689"/>
              <a:ext cx="162166" cy="284270"/>
            </a:xfrm>
            <a:custGeom>
              <a:avLst/>
              <a:gdLst/>
              <a:ahLst/>
              <a:cxnLst/>
              <a:rect l="0" t="0" r="0" b="0"/>
              <a:pathLst>
                <a:path w="162166" h="284270">
                  <a:moveTo>
                    <a:pt x="0" y="0"/>
                  </a:moveTo>
                  <a:lnTo>
                    <a:pt x="3120" y="48930"/>
                  </a:lnTo>
                  <a:lnTo>
                    <a:pt x="9065" y="108061"/>
                  </a:lnTo>
                  <a:lnTo>
                    <a:pt x="11409" y="170867"/>
                  </a:lnTo>
                  <a:lnTo>
                    <a:pt x="18805" y="222614"/>
                  </a:lnTo>
                  <a:lnTo>
                    <a:pt x="20056" y="240489"/>
                  </a:lnTo>
                  <a:lnTo>
                    <a:pt x="23100" y="225414"/>
                  </a:lnTo>
                  <a:lnTo>
                    <a:pt x="32104" y="207808"/>
                  </a:lnTo>
                  <a:lnTo>
                    <a:pt x="55916" y="183755"/>
                  </a:lnTo>
                  <a:lnTo>
                    <a:pt x="65353" y="179825"/>
                  </a:lnTo>
                  <a:lnTo>
                    <a:pt x="85198" y="178578"/>
                  </a:lnTo>
                  <a:lnTo>
                    <a:pt x="102597" y="185043"/>
                  </a:lnTo>
                  <a:lnTo>
                    <a:pt x="132830" y="208257"/>
                  </a:lnTo>
                  <a:lnTo>
                    <a:pt x="148672" y="234061"/>
                  </a:lnTo>
                  <a:lnTo>
                    <a:pt x="162165" y="270712"/>
                  </a:lnTo>
                  <a:lnTo>
                    <a:pt x="161922" y="275231"/>
                  </a:lnTo>
                  <a:lnTo>
                    <a:pt x="157928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103149" y="1724061"/>
              <a:ext cx="181950" cy="113605"/>
            </a:xfrm>
            <a:custGeom>
              <a:avLst/>
              <a:gdLst/>
              <a:ahLst/>
              <a:cxnLst/>
              <a:rect l="0" t="0" r="0" b="0"/>
              <a:pathLst>
                <a:path w="181950" h="113605">
                  <a:moveTo>
                    <a:pt x="97721" y="44726"/>
                  </a:moveTo>
                  <a:lnTo>
                    <a:pt x="92132" y="22369"/>
                  </a:lnTo>
                  <a:lnTo>
                    <a:pt x="86976" y="14614"/>
                  </a:lnTo>
                  <a:lnTo>
                    <a:pt x="71889" y="2877"/>
                  </a:lnTo>
                  <a:lnTo>
                    <a:pt x="53485" y="0"/>
                  </a:lnTo>
                  <a:lnTo>
                    <a:pt x="43664" y="871"/>
                  </a:lnTo>
                  <a:lnTo>
                    <a:pt x="26512" y="8077"/>
                  </a:lnTo>
                  <a:lnTo>
                    <a:pt x="18663" y="13275"/>
                  </a:lnTo>
                  <a:lnTo>
                    <a:pt x="6822" y="31528"/>
                  </a:lnTo>
                  <a:lnTo>
                    <a:pt x="0" y="54068"/>
                  </a:lnTo>
                  <a:lnTo>
                    <a:pt x="867" y="75784"/>
                  </a:lnTo>
                  <a:lnTo>
                    <a:pt x="8272" y="94015"/>
                  </a:lnTo>
                  <a:lnTo>
                    <a:pt x="13522" y="102152"/>
                  </a:lnTo>
                  <a:lnTo>
                    <a:pt x="21701" y="107576"/>
                  </a:lnTo>
                  <a:lnTo>
                    <a:pt x="43267" y="113604"/>
                  </a:lnTo>
                  <a:lnTo>
                    <a:pt x="53230" y="112871"/>
                  </a:lnTo>
                  <a:lnTo>
                    <a:pt x="70538" y="105818"/>
                  </a:lnTo>
                  <a:lnTo>
                    <a:pt x="76090" y="98323"/>
                  </a:lnTo>
                  <a:lnTo>
                    <a:pt x="82258" y="77516"/>
                  </a:lnTo>
                  <a:lnTo>
                    <a:pt x="86242" y="72435"/>
                  </a:lnTo>
                  <a:lnTo>
                    <a:pt x="91239" y="71388"/>
                  </a:lnTo>
                  <a:lnTo>
                    <a:pt x="112568" y="81092"/>
                  </a:lnTo>
                  <a:lnTo>
                    <a:pt x="132396" y="90134"/>
                  </a:lnTo>
                  <a:lnTo>
                    <a:pt x="181949" y="973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95818" y="1733661"/>
              <a:ext cx="96565" cy="259355"/>
            </a:xfrm>
            <a:custGeom>
              <a:avLst/>
              <a:gdLst/>
              <a:ahLst/>
              <a:cxnLst/>
              <a:rect l="0" t="0" r="0" b="0"/>
              <a:pathLst>
                <a:path w="96565" h="259355">
                  <a:moveTo>
                    <a:pt x="20866" y="45655"/>
                  </a:moveTo>
                  <a:lnTo>
                    <a:pt x="26455" y="107747"/>
                  </a:lnTo>
                  <a:lnTo>
                    <a:pt x="31588" y="159132"/>
                  </a:lnTo>
                  <a:lnTo>
                    <a:pt x="42654" y="211223"/>
                  </a:lnTo>
                  <a:lnTo>
                    <a:pt x="46927" y="233884"/>
                  </a:lnTo>
                  <a:lnTo>
                    <a:pt x="44927" y="255654"/>
                  </a:lnTo>
                  <a:lnTo>
                    <a:pt x="41585" y="259354"/>
                  </a:lnTo>
                  <a:lnTo>
                    <a:pt x="37019" y="258311"/>
                  </a:lnTo>
                  <a:lnTo>
                    <a:pt x="31634" y="254106"/>
                  </a:lnTo>
                  <a:lnTo>
                    <a:pt x="18467" y="231420"/>
                  </a:lnTo>
                  <a:lnTo>
                    <a:pt x="4707" y="176672"/>
                  </a:lnTo>
                  <a:lnTo>
                    <a:pt x="776" y="116465"/>
                  </a:lnTo>
                  <a:lnTo>
                    <a:pt x="0" y="54183"/>
                  </a:lnTo>
                  <a:lnTo>
                    <a:pt x="5454" y="16596"/>
                  </a:lnTo>
                  <a:lnTo>
                    <a:pt x="11761" y="8735"/>
                  </a:lnTo>
                  <a:lnTo>
                    <a:pt x="31247" y="0"/>
                  </a:lnTo>
                  <a:lnTo>
                    <a:pt x="40655" y="10"/>
                  </a:lnTo>
                  <a:lnTo>
                    <a:pt x="57347" y="6261"/>
                  </a:lnTo>
                  <a:lnTo>
                    <a:pt x="79898" y="22934"/>
                  </a:lnTo>
                  <a:lnTo>
                    <a:pt x="95808" y="48281"/>
                  </a:lnTo>
                  <a:lnTo>
                    <a:pt x="96564" y="56764"/>
                  </a:lnTo>
                  <a:lnTo>
                    <a:pt x="91164" y="72429"/>
                  </a:lnTo>
                  <a:lnTo>
                    <a:pt x="74726" y="84071"/>
                  </a:lnTo>
                  <a:lnTo>
                    <a:pt x="31394" y="982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50606" y="1691832"/>
              <a:ext cx="108790" cy="140127"/>
            </a:xfrm>
            <a:custGeom>
              <a:avLst/>
              <a:gdLst/>
              <a:ahLst/>
              <a:cxnLst/>
              <a:rect l="0" t="0" r="0" b="0"/>
              <a:pathLst>
                <a:path w="108790" h="140127">
                  <a:moveTo>
                    <a:pt x="2948" y="87484"/>
                  </a:moveTo>
                  <a:lnTo>
                    <a:pt x="64058" y="69525"/>
                  </a:lnTo>
                  <a:lnTo>
                    <a:pt x="86260" y="62735"/>
                  </a:lnTo>
                  <a:lnTo>
                    <a:pt x="94754" y="56946"/>
                  </a:lnTo>
                  <a:lnTo>
                    <a:pt x="107312" y="41156"/>
                  </a:lnTo>
                  <a:lnTo>
                    <a:pt x="108789" y="33202"/>
                  </a:lnTo>
                  <a:lnTo>
                    <a:pt x="107433" y="25560"/>
                  </a:lnTo>
                  <a:lnTo>
                    <a:pt x="104191" y="18125"/>
                  </a:lnTo>
                  <a:lnTo>
                    <a:pt x="91229" y="6745"/>
                  </a:lnTo>
                  <a:lnTo>
                    <a:pt x="82859" y="2072"/>
                  </a:lnTo>
                  <a:lnTo>
                    <a:pt x="61081" y="0"/>
                  </a:lnTo>
                  <a:lnTo>
                    <a:pt x="38144" y="4148"/>
                  </a:lnTo>
                  <a:lnTo>
                    <a:pt x="20150" y="13791"/>
                  </a:lnTo>
                  <a:lnTo>
                    <a:pt x="7474" y="28995"/>
                  </a:lnTo>
                  <a:lnTo>
                    <a:pt x="2456" y="37963"/>
                  </a:lnTo>
                  <a:lnTo>
                    <a:pt x="0" y="60405"/>
                  </a:lnTo>
                  <a:lnTo>
                    <a:pt x="3977" y="84807"/>
                  </a:lnTo>
                  <a:lnTo>
                    <a:pt x="13544" y="107351"/>
                  </a:lnTo>
                  <a:lnTo>
                    <a:pt x="28715" y="122830"/>
                  </a:lnTo>
                  <a:lnTo>
                    <a:pt x="37673" y="128595"/>
                  </a:lnTo>
                  <a:lnTo>
                    <a:pt x="97705" y="140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95709" y="1821430"/>
              <a:ext cx="65368" cy="126343"/>
            </a:xfrm>
            <a:custGeom>
              <a:avLst/>
              <a:gdLst/>
              <a:ahLst/>
              <a:cxnLst/>
              <a:rect l="0" t="0" r="0" b="0"/>
              <a:pathLst>
                <a:path w="65368" h="126343">
                  <a:moveTo>
                    <a:pt x="0" y="0"/>
                  </a:moveTo>
                  <a:lnTo>
                    <a:pt x="55226" y="57565"/>
                  </a:lnTo>
                  <a:lnTo>
                    <a:pt x="64710" y="75887"/>
                  </a:lnTo>
                  <a:lnTo>
                    <a:pt x="65367" y="84516"/>
                  </a:lnTo>
                  <a:lnTo>
                    <a:pt x="59858" y="100344"/>
                  </a:lnTo>
                  <a:lnTo>
                    <a:pt x="49611" y="112057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79979" y="1547689"/>
              <a:ext cx="163970" cy="281111"/>
            </a:xfrm>
            <a:custGeom>
              <a:avLst/>
              <a:gdLst/>
              <a:ahLst/>
              <a:cxnLst/>
              <a:rect l="0" t="0" r="0" b="0"/>
              <a:pathLst>
                <a:path w="163970" h="281111">
                  <a:moveTo>
                    <a:pt x="0" y="0"/>
                  </a:moveTo>
                  <a:lnTo>
                    <a:pt x="5589" y="62092"/>
                  </a:lnTo>
                  <a:lnTo>
                    <a:pt x="9553" y="114647"/>
                  </a:lnTo>
                  <a:lnTo>
                    <a:pt x="10336" y="177021"/>
                  </a:lnTo>
                  <a:lnTo>
                    <a:pt x="4437" y="232321"/>
                  </a:lnTo>
                  <a:lnTo>
                    <a:pt x="24642" y="172681"/>
                  </a:lnTo>
                  <a:lnTo>
                    <a:pt x="30466" y="164254"/>
                  </a:lnTo>
                  <a:lnTo>
                    <a:pt x="39028" y="158635"/>
                  </a:lnTo>
                  <a:lnTo>
                    <a:pt x="61019" y="152393"/>
                  </a:lnTo>
                  <a:lnTo>
                    <a:pt x="99708" y="154468"/>
                  </a:lnTo>
                  <a:lnTo>
                    <a:pt x="120744" y="162629"/>
                  </a:lnTo>
                  <a:lnTo>
                    <a:pt x="137892" y="175225"/>
                  </a:lnTo>
                  <a:lnTo>
                    <a:pt x="153312" y="192521"/>
                  </a:lnTo>
                  <a:lnTo>
                    <a:pt x="161725" y="215026"/>
                  </a:lnTo>
                  <a:lnTo>
                    <a:pt x="163969" y="227579"/>
                  </a:lnTo>
                  <a:lnTo>
                    <a:pt x="160223" y="247765"/>
                  </a:lnTo>
                  <a:lnTo>
                    <a:pt x="155948" y="256423"/>
                  </a:lnTo>
                  <a:lnTo>
                    <a:pt x="141840" y="269164"/>
                  </a:lnTo>
                  <a:lnTo>
                    <a:pt x="122701" y="277555"/>
                  </a:lnTo>
                  <a:lnTo>
                    <a:pt x="86789" y="281110"/>
                  </a:lnTo>
                  <a:lnTo>
                    <a:pt x="64309" y="277796"/>
                  </a:lnTo>
                  <a:lnTo>
                    <a:pt x="45740" y="269304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04370" y="1705616"/>
              <a:ext cx="112522" cy="147355"/>
            </a:xfrm>
            <a:custGeom>
              <a:avLst/>
              <a:gdLst/>
              <a:ahLst/>
              <a:cxnLst/>
              <a:rect l="0" t="0" r="0" b="0"/>
              <a:pathLst>
                <a:path w="112522" h="147355">
                  <a:moveTo>
                    <a:pt x="7236" y="21057"/>
                  </a:moveTo>
                  <a:lnTo>
                    <a:pt x="0" y="48613"/>
                  </a:lnTo>
                  <a:lnTo>
                    <a:pt x="477" y="101716"/>
                  </a:lnTo>
                  <a:lnTo>
                    <a:pt x="6572" y="123586"/>
                  </a:lnTo>
                  <a:lnTo>
                    <a:pt x="17079" y="141105"/>
                  </a:lnTo>
                  <a:lnTo>
                    <a:pt x="24327" y="145543"/>
                  </a:lnTo>
                  <a:lnTo>
                    <a:pt x="41738" y="147354"/>
                  </a:lnTo>
                  <a:lnTo>
                    <a:pt x="58055" y="141140"/>
                  </a:lnTo>
                  <a:lnTo>
                    <a:pt x="73106" y="129409"/>
                  </a:lnTo>
                  <a:lnTo>
                    <a:pt x="93563" y="101905"/>
                  </a:lnTo>
                  <a:lnTo>
                    <a:pt x="106384" y="64639"/>
                  </a:lnTo>
                  <a:lnTo>
                    <a:pt x="111309" y="19484"/>
                  </a:lnTo>
                  <a:lnTo>
                    <a:pt x="1125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01552" y="1558217"/>
              <a:ext cx="20625" cy="305328"/>
            </a:xfrm>
            <a:custGeom>
              <a:avLst/>
              <a:gdLst/>
              <a:ahLst/>
              <a:cxnLst/>
              <a:rect l="0" t="0" r="0" b="0"/>
              <a:pathLst>
                <a:path w="20625" h="305328">
                  <a:moveTo>
                    <a:pt x="10095" y="0"/>
                  </a:moveTo>
                  <a:lnTo>
                    <a:pt x="1031" y="58617"/>
                  </a:lnTo>
                  <a:lnTo>
                    <a:pt x="0" y="110175"/>
                  </a:lnTo>
                  <a:lnTo>
                    <a:pt x="5285" y="164316"/>
                  </a:lnTo>
                  <a:lnTo>
                    <a:pt x="10315" y="226607"/>
                  </a:lnTo>
                  <a:lnTo>
                    <a:pt x="18241" y="277732"/>
                  </a:lnTo>
                  <a:lnTo>
                    <a:pt x="20624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316891" y="1684559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5589"/>
                  </a:lnTo>
                  <a:lnTo>
                    <a:pt x="91713" y="10723"/>
                  </a:lnTo>
                  <a:lnTo>
                    <a:pt x="40473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01202" y="1727048"/>
              <a:ext cx="147400" cy="136497"/>
            </a:xfrm>
            <a:custGeom>
              <a:avLst/>
              <a:gdLst/>
              <a:ahLst/>
              <a:cxnLst/>
              <a:rect l="0" t="0" r="0" b="0"/>
              <a:pathLst>
                <a:path w="147400" h="136497">
                  <a:moveTo>
                    <a:pt x="0" y="31211"/>
                  </a:moveTo>
                  <a:lnTo>
                    <a:pt x="0" y="89827"/>
                  </a:lnTo>
                  <a:lnTo>
                    <a:pt x="5589" y="124618"/>
                  </a:lnTo>
                  <a:lnTo>
                    <a:pt x="7235" y="126237"/>
                  </a:lnTo>
                  <a:lnTo>
                    <a:pt x="11409" y="64327"/>
                  </a:lnTo>
                  <a:lnTo>
                    <a:pt x="20018" y="25945"/>
                  </a:lnTo>
                  <a:lnTo>
                    <a:pt x="30734" y="7033"/>
                  </a:lnTo>
                  <a:lnTo>
                    <a:pt x="38036" y="2224"/>
                  </a:lnTo>
                  <a:lnTo>
                    <a:pt x="55509" y="0"/>
                  </a:lnTo>
                  <a:lnTo>
                    <a:pt x="71854" y="6031"/>
                  </a:lnTo>
                  <a:lnTo>
                    <a:pt x="101411" y="28967"/>
                  </a:lnTo>
                  <a:lnTo>
                    <a:pt x="134792" y="84580"/>
                  </a:lnTo>
                  <a:lnTo>
                    <a:pt x="147399" y="136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993993" y="1747730"/>
              <a:ext cx="119689" cy="147457"/>
            </a:xfrm>
            <a:custGeom>
              <a:avLst/>
              <a:gdLst/>
              <a:ahLst/>
              <a:cxnLst/>
              <a:rect l="0" t="0" r="0" b="0"/>
              <a:pathLst>
                <a:path w="119689" h="147457">
                  <a:moveTo>
                    <a:pt x="80949" y="0"/>
                  </a:moveTo>
                  <a:lnTo>
                    <a:pt x="38257" y="14572"/>
                  </a:lnTo>
                  <a:lnTo>
                    <a:pt x="27921" y="20244"/>
                  </a:lnTo>
                  <a:lnTo>
                    <a:pt x="13318" y="35903"/>
                  </a:lnTo>
                  <a:lnTo>
                    <a:pt x="4097" y="55732"/>
                  </a:lnTo>
                  <a:lnTo>
                    <a:pt x="0" y="80142"/>
                  </a:lnTo>
                  <a:lnTo>
                    <a:pt x="4417" y="103469"/>
                  </a:lnTo>
                  <a:lnTo>
                    <a:pt x="20059" y="133213"/>
                  </a:lnTo>
                  <a:lnTo>
                    <a:pt x="26318" y="141451"/>
                  </a:lnTo>
                  <a:lnTo>
                    <a:pt x="35169" y="145773"/>
                  </a:lnTo>
                  <a:lnTo>
                    <a:pt x="57483" y="147456"/>
                  </a:lnTo>
                  <a:lnTo>
                    <a:pt x="90764" y="136238"/>
                  </a:lnTo>
                  <a:lnTo>
                    <a:pt x="105978" y="121382"/>
                  </a:lnTo>
                  <a:lnTo>
                    <a:pt x="111673" y="112507"/>
                  </a:lnTo>
                  <a:lnTo>
                    <a:pt x="119688" y="72070"/>
                  </a:lnTo>
                  <a:lnTo>
                    <a:pt x="115324" y="49189"/>
                  </a:lnTo>
                  <a:lnTo>
                    <a:pt x="10200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180228" y="1600331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56280"/>
                  </a:lnTo>
                  <a:lnTo>
                    <a:pt x="0" y="207613"/>
                  </a:lnTo>
                  <a:lnTo>
                    <a:pt x="8333" y="265726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032829" y="1705616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14281" y="8333"/>
                  </a:lnTo>
                  <a:lnTo>
                    <a:pt x="166436" y="12998"/>
                  </a:lnTo>
                  <a:lnTo>
                    <a:pt x="115215" y="18669"/>
                  </a:lnTo>
                  <a:lnTo>
                    <a:pt x="66113" y="20349"/>
                  </a:lnTo>
                  <a:lnTo>
                    <a:pt x="28168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59253" y="1736806"/>
              <a:ext cx="313061" cy="179381"/>
            </a:xfrm>
            <a:custGeom>
              <a:avLst/>
              <a:gdLst/>
              <a:ahLst/>
              <a:cxnLst/>
              <a:rect l="0" t="0" r="0" b="0"/>
              <a:pathLst>
                <a:path w="313061" h="179381">
                  <a:moveTo>
                    <a:pt x="0" y="10924"/>
                  </a:moveTo>
                  <a:lnTo>
                    <a:pt x="14655" y="69541"/>
                  </a:lnTo>
                  <a:lnTo>
                    <a:pt x="27029" y="123715"/>
                  </a:lnTo>
                  <a:lnTo>
                    <a:pt x="29066" y="156128"/>
                  </a:lnTo>
                  <a:lnTo>
                    <a:pt x="27566" y="154520"/>
                  </a:lnTo>
                  <a:lnTo>
                    <a:pt x="23951" y="139085"/>
                  </a:lnTo>
                  <a:lnTo>
                    <a:pt x="21629" y="84636"/>
                  </a:lnTo>
                  <a:lnTo>
                    <a:pt x="26760" y="34064"/>
                  </a:lnTo>
                  <a:lnTo>
                    <a:pt x="41334" y="6602"/>
                  </a:lnTo>
                  <a:lnTo>
                    <a:pt x="48614" y="2193"/>
                  </a:lnTo>
                  <a:lnTo>
                    <a:pt x="66060" y="415"/>
                  </a:lnTo>
                  <a:lnTo>
                    <a:pt x="101202" y="11580"/>
                  </a:lnTo>
                  <a:lnTo>
                    <a:pt x="121408" y="26423"/>
                  </a:lnTo>
                  <a:lnTo>
                    <a:pt x="137018" y="44719"/>
                  </a:lnTo>
                  <a:lnTo>
                    <a:pt x="160533" y="95443"/>
                  </a:lnTo>
                  <a:lnTo>
                    <a:pt x="168061" y="137540"/>
                  </a:lnTo>
                  <a:lnTo>
                    <a:pt x="170533" y="137449"/>
                  </a:lnTo>
                  <a:lnTo>
                    <a:pt x="195853" y="111337"/>
                  </a:lnTo>
                  <a:lnTo>
                    <a:pt x="224147" y="92409"/>
                  </a:lnTo>
                  <a:lnTo>
                    <a:pt x="283054" y="71149"/>
                  </a:lnTo>
                  <a:lnTo>
                    <a:pt x="309906" y="54635"/>
                  </a:lnTo>
                  <a:lnTo>
                    <a:pt x="313060" y="47084"/>
                  </a:lnTo>
                  <a:lnTo>
                    <a:pt x="312822" y="38540"/>
                  </a:lnTo>
                  <a:lnTo>
                    <a:pt x="310323" y="29335"/>
                  </a:lnTo>
                  <a:lnTo>
                    <a:pt x="298189" y="12867"/>
                  </a:lnTo>
                  <a:lnTo>
                    <a:pt x="290040" y="5201"/>
                  </a:lnTo>
                  <a:lnTo>
                    <a:pt x="279928" y="1259"/>
                  </a:lnTo>
                  <a:lnTo>
                    <a:pt x="256213" y="0"/>
                  </a:lnTo>
                  <a:lnTo>
                    <a:pt x="222145" y="11457"/>
                  </a:lnTo>
                  <a:lnTo>
                    <a:pt x="195412" y="35258"/>
                  </a:lnTo>
                  <a:lnTo>
                    <a:pt x="186285" y="57614"/>
                  </a:lnTo>
                  <a:lnTo>
                    <a:pt x="183399" y="81978"/>
                  </a:lnTo>
                  <a:lnTo>
                    <a:pt x="186016" y="104505"/>
                  </a:lnTo>
                  <a:lnTo>
                    <a:pt x="194198" y="123095"/>
                  </a:lnTo>
                  <a:lnTo>
                    <a:pt x="218515" y="154094"/>
                  </a:lnTo>
                  <a:lnTo>
                    <a:pt x="244510" y="170068"/>
                  </a:lnTo>
                  <a:lnTo>
                    <a:pt x="305327" y="1793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956265" y="1744957"/>
              <a:ext cx="118886" cy="153923"/>
            </a:xfrm>
            <a:custGeom>
              <a:avLst/>
              <a:gdLst/>
              <a:ahLst/>
              <a:cxnLst/>
              <a:rect l="0" t="0" r="0" b="0"/>
              <a:pathLst>
                <a:path w="118886" h="153923">
                  <a:moveTo>
                    <a:pt x="118885" y="13302"/>
                  </a:moveTo>
                  <a:lnTo>
                    <a:pt x="107706" y="2123"/>
                  </a:lnTo>
                  <a:lnTo>
                    <a:pt x="99735" y="0"/>
                  </a:lnTo>
                  <a:lnTo>
                    <a:pt x="78398" y="761"/>
                  </a:lnTo>
                  <a:lnTo>
                    <a:pt x="45668" y="13355"/>
                  </a:lnTo>
                  <a:lnTo>
                    <a:pt x="19333" y="31905"/>
                  </a:lnTo>
                  <a:lnTo>
                    <a:pt x="2300" y="57808"/>
                  </a:lnTo>
                  <a:lnTo>
                    <a:pt x="0" y="77536"/>
                  </a:lnTo>
                  <a:lnTo>
                    <a:pt x="4046" y="98002"/>
                  </a:lnTo>
                  <a:lnTo>
                    <a:pt x="13643" y="118797"/>
                  </a:lnTo>
                  <a:lnTo>
                    <a:pt x="28828" y="133498"/>
                  </a:lnTo>
                  <a:lnTo>
                    <a:pt x="67171" y="152468"/>
                  </a:lnTo>
                  <a:lnTo>
                    <a:pt x="87712" y="153922"/>
                  </a:lnTo>
                  <a:lnTo>
                    <a:pt x="118885" y="150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43665" y="1751702"/>
              <a:ext cx="120999" cy="135494"/>
            </a:xfrm>
            <a:custGeom>
              <a:avLst/>
              <a:gdLst/>
              <a:ahLst/>
              <a:cxnLst/>
              <a:rect l="0" t="0" r="0" b="0"/>
              <a:pathLst>
                <a:path w="120999" h="135494">
                  <a:moveTo>
                    <a:pt x="15713" y="69728"/>
                  </a:moveTo>
                  <a:lnTo>
                    <a:pt x="69588" y="51769"/>
                  </a:lnTo>
                  <a:lnTo>
                    <a:pt x="99137" y="40360"/>
                  </a:lnTo>
                  <a:lnTo>
                    <a:pt x="115571" y="28989"/>
                  </a:lnTo>
                  <a:lnTo>
                    <a:pt x="118550" y="22682"/>
                  </a:lnTo>
                  <a:lnTo>
                    <a:pt x="118196" y="16137"/>
                  </a:lnTo>
                  <a:lnTo>
                    <a:pt x="115621" y="9434"/>
                  </a:lnTo>
                  <a:lnTo>
                    <a:pt x="108055" y="4965"/>
                  </a:lnTo>
                  <a:lnTo>
                    <a:pt x="84050" y="0"/>
                  </a:lnTo>
                  <a:lnTo>
                    <a:pt x="43239" y="2794"/>
                  </a:lnTo>
                  <a:lnTo>
                    <a:pt x="21708" y="14243"/>
                  </a:lnTo>
                  <a:lnTo>
                    <a:pt x="12691" y="22209"/>
                  </a:lnTo>
                  <a:lnTo>
                    <a:pt x="2672" y="43539"/>
                  </a:lnTo>
                  <a:lnTo>
                    <a:pt x="0" y="55778"/>
                  </a:lnTo>
                  <a:lnTo>
                    <a:pt x="558" y="66277"/>
                  </a:lnTo>
                  <a:lnTo>
                    <a:pt x="12523" y="93402"/>
                  </a:lnTo>
                  <a:lnTo>
                    <a:pt x="24433" y="113005"/>
                  </a:lnTo>
                  <a:lnTo>
                    <a:pt x="40646" y="127176"/>
                  </a:lnTo>
                  <a:lnTo>
                    <a:pt x="49882" y="132593"/>
                  </a:lnTo>
                  <a:lnTo>
                    <a:pt x="69504" y="135493"/>
                  </a:lnTo>
                  <a:lnTo>
                    <a:pt x="120998" y="1328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80476" y="1726673"/>
              <a:ext cx="128730" cy="154509"/>
            </a:xfrm>
            <a:custGeom>
              <a:avLst/>
              <a:gdLst/>
              <a:ahLst/>
              <a:cxnLst/>
              <a:rect l="0" t="0" r="0" b="0"/>
              <a:pathLst>
                <a:path w="128730" h="154509">
                  <a:moveTo>
                    <a:pt x="84228" y="0"/>
                  </a:moveTo>
                  <a:lnTo>
                    <a:pt x="41536" y="14573"/>
                  </a:lnTo>
                  <a:lnTo>
                    <a:pt x="21970" y="27534"/>
                  </a:lnTo>
                  <a:lnTo>
                    <a:pt x="5476" y="44993"/>
                  </a:lnTo>
                  <a:lnTo>
                    <a:pt x="2481" y="53392"/>
                  </a:lnTo>
                  <a:lnTo>
                    <a:pt x="2823" y="61331"/>
                  </a:lnTo>
                  <a:lnTo>
                    <a:pt x="5392" y="68963"/>
                  </a:lnTo>
                  <a:lnTo>
                    <a:pt x="11783" y="74052"/>
                  </a:lnTo>
                  <a:lnTo>
                    <a:pt x="68694" y="88477"/>
                  </a:lnTo>
                  <a:lnTo>
                    <a:pt x="109392" y="98485"/>
                  </a:lnTo>
                  <a:lnTo>
                    <a:pt x="118551" y="105431"/>
                  </a:lnTo>
                  <a:lnTo>
                    <a:pt x="128729" y="125627"/>
                  </a:lnTo>
                  <a:lnTo>
                    <a:pt x="127933" y="134054"/>
                  </a:lnTo>
                  <a:lnTo>
                    <a:pt x="123893" y="140842"/>
                  </a:lnTo>
                  <a:lnTo>
                    <a:pt x="117691" y="146537"/>
                  </a:lnTo>
                  <a:lnTo>
                    <a:pt x="98320" y="152865"/>
                  </a:lnTo>
                  <a:lnTo>
                    <a:pt x="74114" y="154508"/>
                  </a:lnTo>
                  <a:lnTo>
                    <a:pt x="26685" y="14915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91046" y="1716145"/>
              <a:ext cx="144659" cy="166684"/>
            </a:xfrm>
            <a:custGeom>
              <a:avLst/>
              <a:gdLst/>
              <a:ahLst/>
              <a:cxnLst/>
              <a:rect l="0" t="0" r="0" b="0"/>
              <a:pathLst>
                <a:path w="144659" h="166684">
                  <a:moveTo>
                    <a:pt x="94757" y="0"/>
                  </a:moveTo>
                  <a:lnTo>
                    <a:pt x="70711" y="9575"/>
                  </a:lnTo>
                  <a:lnTo>
                    <a:pt x="35164" y="39403"/>
                  </a:lnTo>
                  <a:lnTo>
                    <a:pt x="31632" y="48495"/>
                  </a:lnTo>
                  <a:lnTo>
                    <a:pt x="30826" y="71076"/>
                  </a:lnTo>
                  <a:lnTo>
                    <a:pt x="34589" y="80139"/>
                  </a:lnTo>
                  <a:lnTo>
                    <a:pt x="48128" y="93329"/>
                  </a:lnTo>
                  <a:lnTo>
                    <a:pt x="103882" y="115163"/>
                  </a:lnTo>
                  <a:lnTo>
                    <a:pt x="124549" y="123713"/>
                  </a:lnTo>
                  <a:lnTo>
                    <a:pt x="141533" y="135312"/>
                  </a:lnTo>
                  <a:lnTo>
                    <a:pt x="144658" y="141680"/>
                  </a:lnTo>
                  <a:lnTo>
                    <a:pt x="144402" y="148266"/>
                  </a:lnTo>
                  <a:lnTo>
                    <a:pt x="141892" y="154996"/>
                  </a:lnTo>
                  <a:lnTo>
                    <a:pt x="134369" y="159482"/>
                  </a:lnTo>
                  <a:lnTo>
                    <a:pt x="83388" y="166683"/>
                  </a:lnTo>
                  <a:lnTo>
                    <a:pt x="27911" y="16251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83329" y="1747730"/>
              <a:ext cx="260444" cy="138260"/>
            </a:xfrm>
            <a:custGeom>
              <a:avLst/>
              <a:gdLst/>
              <a:ahLst/>
              <a:cxnLst/>
              <a:rect l="0" t="0" r="0" b="0"/>
              <a:pathLst>
                <a:path w="260444" h="138260">
                  <a:moveTo>
                    <a:pt x="60401" y="52643"/>
                  </a:moveTo>
                  <a:lnTo>
                    <a:pt x="71579" y="35875"/>
                  </a:lnTo>
                  <a:lnTo>
                    <a:pt x="72533" y="27426"/>
                  </a:lnTo>
                  <a:lnTo>
                    <a:pt x="67353" y="8680"/>
                  </a:lnTo>
                  <a:lnTo>
                    <a:pt x="61527" y="4617"/>
                  </a:lnTo>
                  <a:lnTo>
                    <a:pt x="54132" y="4248"/>
                  </a:lnTo>
                  <a:lnTo>
                    <a:pt x="37728" y="10077"/>
                  </a:lnTo>
                  <a:lnTo>
                    <a:pt x="22638" y="20466"/>
                  </a:lnTo>
                  <a:lnTo>
                    <a:pt x="11253" y="39122"/>
                  </a:lnTo>
                  <a:lnTo>
                    <a:pt x="3463" y="63011"/>
                  </a:lnTo>
                  <a:lnTo>
                    <a:pt x="0" y="89226"/>
                  </a:lnTo>
                  <a:lnTo>
                    <a:pt x="4701" y="110236"/>
                  </a:lnTo>
                  <a:lnTo>
                    <a:pt x="9230" y="119114"/>
                  </a:lnTo>
                  <a:lnTo>
                    <a:pt x="23620" y="132098"/>
                  </a:lnTo>
                  <a:lnTo>
                    <a:pt x="32372" y="137199"/>
                  </a:lnTo>
                  <a:lnTo>
                    <a:pt x="40545" y="138259"/>
                  </a:lnTo>
                  <a:lnTo>
                    <a:pt x="55866" y="133198"/>
                  </a:lnTo>
                  <a:lnTo>
                    <a:pt x="77645" y="111606"/>
                  </a:lnTo>
                  <a:lnTo>
                    <a:pt x="93327" y="82982"/>
                  </a:lnTo>
                  <a:lnTo>
                    <a:pt x="97559" y="79888"/>
                  </a:lnTo>
                  <a:lnTo>
                    <a:pt x="101550" y="81334"/>
                  </a:lnTo>
                  <a:lnTo>
                    <a:pt x="141680" y="123280"/>
                  </a:lnTo>
                  <a:lnTo>
                    <a:pt x="149682" y="125470"/>
                  </a:lnTo>
                  <a:lnTo>
                    <a:pt x="167932" y="121665"/>
                  </a:lnTo>
                  <a:lnTo>
                    <a:pt x="174203" y="115035"/>
                  </a:lnTo>
                  <a:lnTo>
                    <a:pt x="196271" y="68889"/>
                  </a:lnTo>
                  <a:lnTo>
                    <a:pt x="201284" y="66983"/>
                  </a:lnTo>
                  <a:lnTo>
                    <a:pt x="205795" y="69222"/>
                  </a:lnTo>
                  <a:lnTo>
                    <a:pt x="213928" y="81068"/>
                  </a:lnTo>
                  <a:lnTo>
                    <a:pt x="231801" y="114150"/>
                  </a:lnTo>
                  <a:lnTo>
                    <a:pt x="239524" y="123263"/>
                  </a:lnTo>
                  <a:lnTo>
                    <a:pt x="214756" y="62229"/>
                  </a:lnTo>
                  <a:lnTo>
                    <a:pt x="214011" y="41696"/>
                  </a:lnTo>
                  <a:lnTo>
                    <a:pt x="215450" y="31306"/>
                  </a:lnTo>
                  <a:lnTo>
                    <a:pt x="221089" y="23211"/>
                  </a:lnTo>
                  <a:lnTo>
                    <a:pt x="2604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59585" y="178984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90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149057" y="167403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54342" y="1631917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9878" y="155213"/>
                  </a:lnTo>
                  <a:lnTo>
                    <a:pt x="17679" y="218184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317513" y="1821430"/>
              <a:ext cx="63172" cy="52643"/>
            </a:xfrm>
            <a:custGeom>
              <a:avLst/>
              <a:gdLst/>
              <a:ahLst/>
              <a:cxnLst/>
              <a:rect l="0" t="0" r="0" b="0"/>
              <a:pathLst>
                <a:path w="63172" h="52643">
                  <a:moveTo>
                    <a:pt x="0" y="0"/>
                  </a:moveTo>
                  <a:lnTo>
                    <a:pt x="63171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338570" y="1768787"/>
              <a:ext cx="94758" cy="336913"/>
            </a:xfrm>
            <a:custGeom>
              <a:avLst/>
              <a:gdLst/>
              <a:ahLst/>
              <a:cxnLst/>
              <a:rect l="0" t="0" r="0" b="0"/>
              <a:pathLst>
                <a:path w="94758" h="336913">
                  <a:moveTo>
                    <a:pt x="94757" y="0"/>
                  </a:moveTo>
                  <a:lnTo>
                    <a:pt x="85691" y="58617"/>
                  </a:lnTo>
                  <a:lnTo>
                    <a:pt x="72968" y="121453"/>
                  </a:lnTo>
                  <a:lnTo>
                    <a:pt x="59517" y="175939"/>
                  </a:lnTo>
                  <a:lnTo>
                    <a:pt x="37190" y="228903"/>
                  </a:lnTo>
                  <a:lnTo>
                    <a:pt x="13369" y="28442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816815" y="1631917"/>
              <a:ext cx="16595" cy="252685"/>
            </a:xfrm>
            <a:custGeom>
              <a:avLst/>
              <a:gdLst/>
              <a:ahLst/>
              <a:cxnLst/>
              <a:rect l="0" t="0" r="0" b="0"/>
              <a:pathLst>
                <a:path w="16595" h="252685">
                  <a:moveTo>
                    <a:pt x="6065" y="0"/>
                  </a:moveTo>
                  <a:lnTo>
                    <a:pt x="0" y="49263"/>
                  </a:lnTo>
                  <a:lnTo>
                    <a:pt x="3748" y="99344"/>
                  </a:lnTo>
                  <a:lnTo>
                    <a:pt x="5379" y="150058"/>
                  </a:lnTo>
                  <a:lnTo>
                    <a:pt x="5930" y="209708"/>
                  </a:lnTo>
                  <a:lnTo>
                    <a:pt x="7175" y="233584"/>
                  </a:lnTo>
                  <a:lnTo>
                    <a:pt x="9144" y="239950"/>
                  </a:lnTo>
                  <a:lnTo>
                    <a:pt x="1659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717596" y="1758259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37948" y="5589"/>
                  </a:lnTo>
                  <a:lnTo>
                    <a:pt x="86564" y="10722"/>
                  </a:lnTo>
                  <a:lnTo>
                    <a:pt x="34473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959752" y="1600331"/>
              <a:ext cx="336913" cy="315856"/>
            </a:xfrm>
            <a:custGeom>
              <a:avLst/>
              <a:gdLst/>
              <a:ahLst/>
              <a:cxnLst/>
              <a:rect l="0" t="0" r="0" b="0"/>
              <a:pathLst>
                <a:path w="336913" h="315856">
                  <a:moveTo>
                    <a:pt x="0" y="0"/>
                  </a:moveTo>
                  <a:lnTo>
                    <a:pt x="5589" y="58617"/>
                  </a:lnTo>
                  <a:lnTo>
                    <a:pt x="11893" y="121196"/>
                  </a:lnTo>
                  <a:lnTo>
                    <a:pt x="24711" y="171351"/>
                  </a:lnTo>
                  <a:lnTo>
                    <a:pt x="33347" y="230812"/>
                  </a:lnTo>
                  <a:lnTo>
                    <a:pt x="45971" y="282029"/>
                  </a:lnTo>
                  <a:lnTo>
                    <a:pt x="48195" y="285115"/>
                  </a:lnTo>
                  <a:lnTo>
                    <a:pt x="49677" y="282494"/>
                  </a:lnTo>
                  <a:lnTo>
                    <a:pt x="52382" y="219094"/>
                  </a:lnTo>
                  <a:lnTo>
                    <a:pt x="54866" y="194471"/>
                  </a:lnTo>
                  <a:lnTo>
                    <a:pt x="63769" y="175729"/>
                  </a:lnTo>
                  <a:lnTo>
                    <a:pt x="70589" y="170965"/>
                  </a:lnTo>
                  <a:lnTo>
                    <a:pt x="78645" y="168959"/>
                  </a:lnTo>
                  <a:lnTo>
                    <a:pt x="87525" y="168791"/>
                  </a:lnTo>
                  <a:lnTo>
                    <a:pt x="103630" y="174844"/>
                  </a:lnTo>
                  <a:lnTo>
                    <a:pt x="111201" y="179734"/>
                  </a:lnTo>
                  <a:lnTo>
                    <a:pt x="122732" y="194525"/>
                  </a:lnTo>
                  <a:lnTo>
                    <a:pt x="147082" y="253124"/>
                  </a:lnTo>
                  <a:lnTo>
                    <a:pt x="150697" y="263506"/>
                  </a:lnTo>
                  <a:lnTo>
                    <a:pt x="154277" y="266918"/>
                  </a:lnTo>
                  <a:lnTo>
                    <a:pt x="157834" y="265683"/>
                  </a:lnTo>
                  <a:lnTo>
                    <a:pt x="197143" y="224136"/>
                  </a:lnTo>
                  <a:lnTo>
                    <a:pt x="233134" y="204844"/>
                  </a:lnTo>
                  <a:lnTo>
                    <a:pt x="262489" y="191066"/>
                  </a:lnTo>
                  <a:lnTo>
                    <a:pt x="278879" y="174996"/>
                  </a:lnTo>
                  <a:lnTo>
                    <a:pt x="281845" y="165797"/>
                  </a:lnTo>
                  <a:lnTo>
                    <a:pt x="278902" y="146217"/>
                  </a:lnTo>
                  <a:lnTo>
                    <a:pt x="273672" y="140762"/>
                  </a:lnTo>
                  <a:lnTo>
                    <a:pt x="266677" y="138295"/>
                  </a:lnTo>
                  <a:lnTo>
                    <a:pt x="249544" y="138674"/>
                  </a:lnTo>
                  <a:lnTo>
                    <a:pt x="230232" y="142741"/>
                  </a:lnTo>
                  <a:lnTo>
                    <a:pt x="213069" y="157807"/>
                  </a:lnTo>
                  <a:lnTo>
                    <a:pt x="205218" y="168376"/>
                  </a:lnTo>
                  <a:lnTo>
                    <a:pt x="196492" y="195716"/>
                  </a:lnTo>
                  <a:lnTo>
                    <a:pt x="194955" y="223856"/>
                  </a:lnTo>
                  <a:lnTo>
                    <a:pt x="207243" y="254021"/>
                  </a:lnTo>
                  <a:lnTo>
                    <a:pt x="219230" y="274335"/>
                  </a:lnTo>
                  <a:lnTo>
                    <a:pt x="235475" y="288823"/>
                  </a:lnTo>
                  <a:lnTo>
                    <a:pt x="274501" y="307656"/>
                  </a:lnTo>
                  <a:lnTo>
                    <a:pt x="33691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210647" y="2137285"/>
            <a:ext cx="1853146" cy="282450"/>
            <a:chOff x="1210647" y="2137285"/>
            <a:chExt cx="1853146" cy="282450"/>
          </a:xfrm>
        </p:grpSpPr>
        <p:sp>
          <p:nvSpPr>
            <p:cNvPr id="83" name="Freeform 82"/>
            <p:cNvSpPr/>
            <p:nvPr/>
          </p:nvSpPr>
          <p:spPr>
            <a:xfrm>
              <a:off x="1210647" y="2143900"/>
              <a:ext cx="234121" cy="275835"/>
            </a:xfrm>
            <a:custGeom>
              <a:avLst/>
              <a:gdLst/>
              <a:ahLst/>
              <a:cxnLst/>
              <a:rect l="0" t="0" r="0" b="0"/>
              <a:pathLst>
                <a:path w="234121" h="275835">
                  <a:moveTo>
                    <a:pt x="179114" y="24970"/>
                  </a:moveTo>
                  <a:lnTo>
                    <a:pt x="135152" y="1251"/>
                  </a:lnTo>
                  <a:lnTo>
                    <a:pt x="112002" y="0"/>
                  </a:lnTo>
                  <a:lnTo>
                    <a:pt x="64602" y="8729"/>
                  </a:lnTo>
                  <a:lnTo>
                    <a:pt x="22614" y="30124"/>
                  </a:lnTo>
                  <a:lnTo>
                    <a:pt x="5833" y="43249"/>
                  </a:lnTo>
                  <a:lnTo>
                    <a:pt x="1592" y="51194"/>
                  </a:lnTo>
                  <a:lnTo>
                    <a:pt x="0" y="69380"/>
                  </a:lnTo>
                  <a:lnTo>
                    <a:pt x="5681" y="99350"/>
                  </a:lnTo>
                  <a:lnTo>
                    <a:pt x="17805" y="116909"/>
                  </a:lnTo>
                  <a:lnTo>
                    <a:pt x="25951" y="124867"/>
                  </a:lnTo>
                  <a:lnTo>
                    <a:pt x="36061" y="129003"/>
                  </a:lnTo>
                  <a:lnTo>
                    <a:pt x="99430" y="130321"/>
                  </a:lnTo>
                  <a:lnTo>
                    <a:pt x="153582" y="138674"/>
                  </a:lnTo>
                  <a:lnTo>
                    <a:pt x="199287" y="154708"/>
                  </a:lnTo>
                  <a:lnTo>
                    <a:pt x="210110" y="160595"/>
                  </a:lnTo>
                  <a:lnTo>
                    <a:pt x="225256" y="176495"/>
                  </a:lnTo>
                  <a:lnTo>
                    <a:pt x="230932" y="185648"/>
                  </a:lnTo>
                  <a:lnTo>
                    <a:pt x="234120" y="205177"/>
                  </a:lnTo>
                  <a:lnTo>
                    <a:pt x="230467" y="225555"/>
                  </a:lnTo>
                  <a:lnTo>
                    <a:pt x="221045" y="246310"/>
                  </a:lnTo>
                  <a:lnTo>
                    <a:pt x="205939" y="260994"/>
                  </a:lnTo>
                  <a:lnTo>
                    <a:pt x="196997" y="266547"/>
                  </a:lnTo>
                  <a:lnTo>
                    <a:pt x="156467" y="274363"/>
                  </a:lnTo>
                  <a:lnTo>
                    <a:pt x="99945" y="275834"/>
                  </a:lnTo>
                  <a:lnTo>
                    <a:pt x="76077" y="271776"/>
                  </a:lnTo>
                  <a:lnTo>
                    <a:pt x="60011" y="262953"/>
                  </a:lnTo>
                  <a:lnTo>
                    <a:pt x="42244" y="246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518828" y="2222265"/>
              <a:ext cx="176261" cy="187338"/>
            </a:xfrm>
            <a:custGeom>
              <a:avLst/>
              <a:gdLst/>
              <a:ahLst/>
              <a:cxnLst/>
              <a:rect l="0" t="0" r="0" b="0"/>
              <a:pathLst>
                <a:path w="176261" h="187338">
                  <a:moveTo>
                    <a:pt x="113089" y="51890"/>
                  </a:moveTo>
                  <a:lnTo>
                    <a:pt x="92845" y="7927"/>
                  </a:lnTo>
                  <a:lnTo>
                    <a:pt x="84385" y="2694"/>
                  </a:lnTo>
                  <a:lnTo>
                    <a:pt x="62507" y="0"/>
                  </a:lnTo>
                  <a:lnTo>
                    <a:pt x="52461" y="3258"/>
                  </a:lnTo>
                  <a:lnTo>
                    <a:pt x="35060" y="16238"/>
                  </a:lnTo>
                  <a:lnTo>
                    <a:pt x="17700" y="43276"/>
                  </a:lnTo>
                  <a:lnTo>
                    <a:pt x="2523" y="85024"/>
                  </a:lnTo>
                  <a:lnTo>
                    <a:pt x="0" y="122409"/>
                  </a:lnTo>
                  <a:lnTo>
                    <a:pt x="7311" y="156233"/>
                  </a:lnTo>
                  <a:lnTo>
                    <a:pt x="17723" y="177813"/>
                  </a:lnTo>
                  <a:lnTo>
                    <a:pt x="24945" y="183802"/>
                  </a:lnTo>
                  <a:lnTo>
                    <a:pt x="33269" y="186625"/>
                  </a:lnTo>
                  <a:lnTo>
                    <a:pt x="42328" y="187337"/>
                  </a:lnTo>
                  <a:lnTo>
                    <a:pt x="50707" y="184302"/>
                  </a:lnTo>
                  <a:lnTo>
                    <a:pt x="66256" y="171571"/>
                  </a:lnTo>
                  <a:lnTo>
                    <a:pt x="82575" y="144673"/>
                  </a:lnTo>
                  <a:lnTo>
                    <a:pt x="93906" y="85411"/>
                  </a:lnTo>
                  <a:lnTo>
                    <a:pt x="97544" y="70298"/>
                  </a:lnTo>
                  <a:lnTo>
                    <a:pt x="96876" y="71181"/>
                  </a:lnTo>
                  <a:lnTo>
                    <a:pt x="95262" y="75279"/>
                  </a:lnTo>
                  <a:lnTo>
                    <a:pt x="98578" y="97815"/>
                  </a:lnTo>
                  <a:lnTo>
                    <a:pt x="112559" y="121129"/>
                  </a:lnTo>
                  <a:lnTo>
                    <a:pt x="131519" y="142855"/>
                  </a:lnTo>
                  <a:lnTo>
                    <a:pt x="139414" y="146459"/>
                  </a:lnTo>
                  <a:lnTo>
                    <a:pt x="176260" y="14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16145" y="2218323"/>
              <a:ext cx="379027" cy="152714"/>
            </a:xfrm>
            <a:custGeom>
              <a:avLst/>
              <a:gdLst/>
              <a:ahLst/>
              <a:cxnLst/>
              <a:rect l="0" t="0" r="0" b="0"/>
              <a:pathLst>
                <a:path w="379027" h="152714">
                  <a:moveTo>
                    <a:pt x="0" y="45303"/>
                  </a:moveTo>
                  <a:lnTo>
                    <a:pt x="3119" y="87995"/>
                  </a:lnTo>
                  <a:lnTo>
                    <a:pt x="15618" y="139183"/>
                  </a:lnTo>
                  <a:lnTo>
                    <a:pt x="2595" y="83117"/>
                  </a:lnTo>
                  <a:lnTo>
                    <a:pt x="3888" y="47149"/>
                  </a:lnTo>
                  <a:lnTo>
                    <a:pt x="6102" y="36005"/>
                  </a:lnTo>
                  <a:lnTo>
                    <a:pt x="12256" y="28576"/>
                  </a:lnTo>
                  <a:lnTo>
                    <a:pt x="31573" y="20322"/>
                  </a:lnTo>
                  <a:lnTo>
                    <a:pt x="40936" y="20460"/>
                  </a:lnTo>
                  <a:lnTo>
                    <a:pt x="57578" y="26853"/>
                  </a:lnTo>
                  <a:lnTo>
                    <a:pt x="72773" y="43732"/>
                  </a:lnTo>
                  <a:lnTo>
                    <a:pt x="96003" y="87107"/>
                  </a:lnTo>
                  <a:lnTo>
                    <a:pt x="99097" y="88380"/>
                  </a:lnTo>
                  <a:lnTo>
                    <a:pt x="101159" y="83380"/>
                  </a:lnTo>
                  <a:lnTo>
                    <a:pt x="110059" y="44506"/>
                  </a:lnTo>
                  <a:lnTo>
                    <a:pt x="115486" y="36583"/>
                  </a:lnTo>
                  <a:lnTo>
                    <a:pt x="130876" y="24660"/>
                  </a:lnTo>
                  <a:lnTo>
                    <a:pt x="139893" y="23352"/>
                  </a:lnTo>
                  <a:lnTo>
                    <a:pt x="159271" y="28138"/>
                  </a:lnTo>
                  <a:lnTo>
                    <a:pt x="176462" y="41184"/>
                  </a:lnTo>
                  <a:lnTo>
                    <a:pt x="206562" y="83744"/>
                  </a:lnTo>
                  <a:lnTo>
                    <a:pt x="230637" y="139576"/>
                  </a:lnTo>
                  <a:lnTo>
                    <a:pt x="234476" y="150266"/>
                  </a:lnTo>
                  <a:lnTo>
                    <a:pt x="238206" y="152713"/>
                  </a:lnTo>
                  <a:lnTo>
                    <a:pt x="241862" y="149665"/>
                  </a:lnTo>
                  <a:lnTo>
                    <a:pt x="261724" y="122330"/>
                  </a:lnTo>
                  <a:lnTo>
                    <a:pt x="296583" y="95570"/>
                  </a:lnTo>
                  <a:lnTo>
                    <a:pt x="347675" y="68402"/>
                  </a:lnTo>
                  <a:lnTo>
                    <a:pt x="362363" y="52060"/>
                  </a:lnTo>
                  <a:lnTo>
                    <a:pt x="367917" y="42789"/>
                  </a:lnTo>
                  <a:lnTo>
                    <a:pt x="369280" y="34268"/>
                  </a:lnTo>
                  <a:lnTo>
                    <a:pt x="367849" y="26249"/>
                  </a:lnTo>
                  <a:lnTo>
                    <a:pt x="364556" y="18562"/>
                  </a:lnTo>
                  <a:lnTo>
                    <a:pt x="351537" y="6902"/>
                  </a:lnTo>
                  <a:lnTo>
                    <a:pt x="343153" y="2155"/>
                  </a:lnTo>
                  <a:lnTo>
                    <a:pt x="324478" y="0"/>
                  </a:lnTo>
                  <a:lnTo>
                    <a:pt x="304479" y="4112"/>
                  </a:lnTo>
                  <a:lnTo>
                    <a:pt x="274660" y="19581"/>
                  </a:lnTo>
                  <a:lnTo>
                    <a:pt x="258161" y="32311"/>
                  </a:lnTo>
                  <a:lnTo>
                    <a:pt x="249269" y="52007"/>
                  </a:lnTo>
                  <a:lnTo>
                    <a:pt x="246898" y="63811"/>
                  </a:lnTo>
                  <a:lnTo>
                    <a:pt x="247657" y="74019"/>
                  </a:lnTo>
                  <a:lnTo>
                    <a:pt x="254739" y="91601"/>
                  </a:lnTo>
                  <a:lnTo>
                    <a:pt x="271880" y="114653"/>
                  </a:lnTo>
                  <a:lnTo>
                    <a:pt x="297366" y="130712"/>
                  </a:lnTo>
                  <a:lnTo>
                    <a:pt x="327144" y="142880"/>
                  </a:lnTo>
                  <a:lnTo>
                    <a:pt x="347778" y="144043"/>
                  </a:lnTo>
                  <a:lnTo>
                    <a:pt x="379026" y="140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406574" y="2163281"/>
              <a:ext cx="160905" cy="170543"/>
            </a:xfrm>
            <a:custGeom>
              <a:avLst/>
              <a:gdLst/>
              <a:ahLst/>
              <a:cxnLst/>
              <a:rect l="0" t="0" r="0" b="0"/>
              <a:pathLst>
                <a:path w="160905" h="170543">
                  <a:moveTo>
                    <a:pt x="88679" y="5589"/>
                  </a:moveTo>
                  <a:lnTo>
                    <a:pt x="71912" y="0"/>
                  </a:lnTo>
                  <a:lnTo>
                    <a:pt x="54321" y="375"/>
                  </a:lnTo>
                  <a:lnTo>
                    <a:pt x="14432" y="10148"/>
                  </a:lnTo>
                  <a:lnTo>
                    <a:pt x="7596" y="16817"/>
                  </a:lnTo>
                  <a:lnTo>
                    <a:pt x="0" y="36706"/>
                  </a:lnTo>
                  <a:lnTo>
                    <a:pt x="314" y="46221"/>
                  </a:lnTo>
                  <a:lnTo>
                    <a:pt x="6902" y="63032"/>
                  </a:lnTo>
                  <a:lnTo>
                    <a:pt x="26988" y="75183"/>
                  </a:lnTo>
                  <a:lnTo>
                    <a:pt x="68061" y="85481"/>
                  </a:lnTo>
                  <a:lnTo>
                    <a:pt x="118272" y="94550"/>
                  </a:lnTo>
                  <a:lnTo>
                    <a:pt x="151260" y="109807"/>
                  </a:lnTo>
                  <a:lnTo>
                    <a:pt x="157306" y="118351"/>
                  </a:lnTo>
                  <a:lnTo>
                    <a:pt x="160904" y="140323"/>
                  </a:lnTo>
                  <a:lnTo>
                    <a:pt x="157886" y="149224"/>
                  </a:lnTo>
                  <a:lnTo>
                    <a:pt x="145174" y="162234"/>
                  </a:lnTo>
                  <a:lnTo>
                    <a:pt x="124707" y="168796"/>
                  </a:lnTo>
                  <a:lnTo>
                    <a:pt x="101182" y="170542"/>
                  </a:lnTo>
                  <a:lnTo>
                    <a:pt x="57094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32124" y="2210984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9065" y="58617"/>
                  </a:lnTo>
                  <a:lnTo>
                    <a:pt x="16117" y="79084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32124" y="213728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747937" y="2192258"/>
              <a:ext cx="126343" cy="149977"/>
            </a:xfrm>
            <a:custGeom>
              <a:avLst/>
              <a:gdLst/>
              <a:ahLst/>
              <a:cxnLst/>
              <a:rect l="0" t="0" r="0" b="0"/>
              <a:pathLst>
                <a:path w="126343" h="149977">
                  <a:moveTo>
                    <a:pt x="0" y="29255"/>
                  </a:moveTo>
                  <a:lnTo>
                    <a:pt x="11179" y="18076"/>
                  </a:lnTo>
                  <a:lnTo>
                    <a:pt x="40487" y="5535"/>
                  </a:lnTo>
                  <a:lnTo>
                    <a:pt x="78807" y="0"/>
                  </a:lnTo>
                  <a:lnTo>
                    <a:pt x="87633" y="3902"/>
                  </a:lnTo>
                  <a:lnTo>
                    <a:pt x="93517" y="11183"/>
                  </a:lnTo>
                  <a:lnTo>
                    <a:pt x="97440" y="20717"/>
                  </a:lnTo>
                  <a:lnTo>
                    <a:pt x="97715" y="29412"/>
                  </a:lnTo>
                  <a:lnTo>
                    <a:pt x="91782" y="45312"/>
                  </a:lnTo>
                  <a:lnTo>
                    <a:pt x="41861" y="102896"/>
                  </a:lnTo>
                  <a:lnTo>
                    <a:pt x="29134" y="118136"/>
                  </a:lnTo>
                  <a:lnTo>
                    <a:pt x="19578" y="136608"/>
                  </a:lnTo>
                  <a:lnTo>
                    <a:pt x="21241" y="142937"/>
                  </a:lnTo>
                  <a:lnTo>
                    <a:pt x="27029" y="147157"/>
                  </a:lnTo>
                  <a:lnTo>
                    <a:pt x="35567" y="149970"/>
                  </a:lnTo>
                  <a:lnTo>
                    <a:pt x="54412" y="149976"/>
                  </a:lnTo>
                  <a:lnTo>
                    <a:pt x="103179" y="137309"/>
                  </a:lnTo>
                  <a:lnTo>
                    <a:pt x="126342" y="124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941515" y="2162325"/>
              <a:ext cx="122278" cy="185530"/>
            </a:xfrm>
            <a:custGeom>
              <a:avLst/>
              <a:gdLst/>
              <a:ahLst/>
              <a:cxnLst/>
              <a:rect l="0" t="0" r="0" b="0"/>
              <a:pathLst>
                <a:path w="122278" h="185530">
                  <a:moveTo>
                    <a:pt x="6464" y="80245"/>
                  </a:moveTo>
                  <a:lnTo>
                    <a:pt x="50426" y="56525"/>
                  </a:lnTo>
                  <a:lnTo>
                    <a:pt x="106678" y="35123"/>
                  </a:lnTo>
                  <a:lnTo>
                    <a:pt x="115387" y="29106"/>
                  </a:lnTo>
                  <a:lnTo>
                    <a:pt x="118854" y="22756"/>
                  </a:lnTo>
                  <a:lnTo>
                    <a:pt x="118825" y="16182"/>
                  </a:lnTo>
                  <a:lnTo>
                    <a:pt x="116466" y="9461"/>
                  </a:lnTo>
                  <a:lnTo>
                    <a:pt x="110215" y="4979"/>
                  </a:lnTo>
                  <a:lnTo>
                    <a:pt x="90790" y="0"/>
                  </a:lnTo>
                  <a:lnTo>
                    <a:pt x="69678" y="4026"/>
                  </a:lnTo>
                  <a:lnTo>
                    <a:pt x="41182" y="19447"/>
                  </a:lnTo>
                  <a:lnTo>
                    <a:pt x="10592" y="45618"/>
                  </a:lnTo>
                  <a:lnTo>
                    <a:pt x="2450" y="65635"/>
                  </a:lnTo>
                  <a:lnTo>
                    <a:pt x="0" y="90129"/>
                  </a:lnTo>
                  <a:lnTo>
                    <a:pt x="6368" y="129057"/>
                  </a:lnTo>
                  <a:lnTo>
                    <a:pt x="16560" y="152242"/>
                  </a:lnTo>
                  <a:lnTo>
                    <a:pt x="32008" y="168005"/>
                  </a:lnTo>
                  <a:lnTo>
                    <a:pt x="41041" y="173847"/>
                  </a:lnTo>
                  <a:lnTo>
                    <a:pt x="76110" y="182068"/>
                  </a:lnTo>
                  <a:lnTo>
                    <a:pt x="122277" y="185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1947772" y="2937450"/>
            <a:ext cx="157928" cy="21058"/>
          </a:xfrm>
          <a:custGeom>
            <a:avLst/>
            <a:gdLst/>
            <a:ahLst/>
            <a:cxnLst/>
            <a:rect l="0" t="0" r="0" b="0"/>
            <a:pathLst>
              <a:path w="157928" h="21058">
                <a:moveTo>
                  <a:pt x="157927" y="0"/>
                </a:moveTo>
                <a:lnTo>
                  <a:pt x="108996" y="8333"/>
                </a:lnTo>
                <a:lnTo>
                  <a:pt x="58031" y="12998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2469489" y="2741019"/>
            <a:ext cx="3689683" cy="533344"/>
            <a:chOff x="2469489" y="2741019"/>
            <a:chExt cx="3689683" cy="533344"/>
          </a:xfrm>
        </p:grpSpPr>
        <p:sp>
          <p:nvSpPr>
            <p:cNvPr id="93" name="Freeform 92"/>
            <p:cNvSpPr/>
            <p:nvPr/>
          </p:nvSpPr>
          <p:spPr>
            <a:xfrm>
              <a:off x="2469489" y="2741019"/>
              <a:ext cx="215278" cy="343831"/>
            </a:xfrm>
            <a:custGeom>
              <a:avLst/>
              <a:gdLst/>
              <a:ahLst/>
              <a:cxnLst/>
              <a:rect l="0" t="0" r="0" b="0"/>
              <a:pathLst>
                <a:path w="215278" h="343831">
                  <a:moveTo>
                    <a:pt x="57350" y="17447"/>
                  </a:moveTo>
                  <a:lnTo>
                    <a:pt x="49017" y="54925"/>
                  </a:lnTo>
                  <a:lnTo>
                    <a:pt x="39875" y="112763"/>
                  </a:lnTo>
                  <a:lnTo>
                    <a:pt x="33881" y="165650"/>
                  </a:lnTo>
                  <a:lnTo>
                    <a:pt x="21778" y="221157"/>
                  </a:lnTo>
                  <a:lnTo>
                    <a:pt x="11585" y="268748"/>
                  </a:lnTo>
                  <a:lnTo>
                    <a:pt x="0" y="326703"/>
                  </a:lnTo>
                  <a:lnTo>
                    <a:pt x="399" y="326563"/>
                  </a:lnTo>
                  <a:lnTo>
                    <a:pt x="12546" y="273273"/>
                  </a:lnTo>
                  <a:lnTo>
                    <a:pt x="25926" y="214296"/>
                  </a:lnTo>
                  <a:lnTo>
                    <a:pt x="39834" y="152257"/>
                  </a:lnTo>
                  <a:lnTo>
                    <a:pt x="53847" y="96112"/>
                  </a:lnTo>
                  <a:lnTo>
                    <a:pt x="65800" y="33569"/>
                  </a:lnTo>
                  <a:lnTo>
                    <a:pt x="73194" y="12524"/>
                  </a:lnTo>
                  <a:lnTo>
                    <a:pt x="78441" y="3636"/>
                  </a:lnTo>
                  <a:lnTo>
                    <a:pt x="84279" y="51"/>
                  </a:lnTo>
                  <a:lnTo>
                    <a:pt x="90510" y="0"/>
                  </a:lnTo>
                  <a:lnTo>
                    <a:pt x="97004" y="2306"/>
                  </a:lnTo>
                  <a:lnTo>
                    <a:pt x="110459" y="17347"/>
                  </a:lnTo>
                  <a:lnTo>
                    <a:pt x="128068" y="52122"/>
                  </a:lnTo>
                  <a:lnTo>
                    <a:pt x="144498" y="105795"/>
                  </a:lnTo>
                  <a:lnTo>
                    <a:pt x="155442" y="153069"/>
                  </a:lnTo>
                  <a:lnTo>
                    <a:pt x="171682" y="204120"/>
                  </a:lnTo>
                  <a:lnTo>
                    <a:pt x="189725" y="264197"/>
                  </a:lnTo>
                  <a:lnTo>
                    <a:pt x="208129" y="321992"/>
                  </a:lnTo>
                  <a:lnTo>
                    <a:pt x="215277" y="343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684766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05782" y="296903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3254" y="8333"/>
                  </a:lnTo>
                  <a:lnTo>
                    <a:pt x="32719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47937" y="2901581"/>
              <a:ext cx="168457" cy="140893"/>
            </a:xfrm>
            <a:custGeom>
              <a:avLst/>
              <a:gdLst/>
              <a:ahLst/>
              <a:cxnLst/>
              <a:rect l="0" t="0" r="0" b="0"/>
              <a:pathLst>
                <a:path w="168457" h="140893">
                  <a:moveTo>
                    <a:pt x="0" y="46398"/>
                  </a:moveTo>
                  <a:lnTo>
                    <a:pt x="16789" y="108678"/>
                  </a:lnTo>
                  <a:lnTo>
                    <a:pt x="18623" y="140761"/>
                  </a:lnTo>
                  <a:lnTo>
                    <a:pt x="17095" y="140892"/>
                  </a:lnTo>
                  <a:lnTo>
                    <a:pt x="14906" y="137470"/>
                  </a:lnTo>
                  <a:lnTo>
                    <a:pt x="11826" y="110297"/>
                  </a:lnTo>
                  <a:lnTo>
                    <a:pt x="22153" y="57022"/>
                  </a:lnTo>
                  <a:lnTo>
                    <a:pt x="40901" y="14831"/>
                  </a:lnTo>
                  <a:lnTo>
                    <a:pt x="49494" y="7806"/>
                  </a:lnTo>
                  <a:lnTo>
                    <a:pt x="71521" y="0"/>
                  </a:lnTo>
                  <a:lnTo>
                    <a:pt x="81606" y="258"/>
                  </a:lnTo>
                  <a:lnTo>
                    <a:pt x="99050" y="6784"/>
                  </a:lnTo>
                  <a:lnTo>
                    <a:pt x="122025" y="23612"/>
                  </a:lnTo>
                  <a:lnTo>
                    <a:pt x="149579" y="58665"/>
                  </a:lnTo>
                  <a:lnTo>
                    <a:pt x="162343" y="87857"/>
                  </a:lnTo>
                  <a:lnTo>
                    <a:pt x="168456" y="1200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16393" y="2915939"/>
              <a:ext cx="193998" cy="358424"/>
            </a:xfrm>
            <a:custGeom>
              <a:avLst/>
              <a:gdLst/>
              <a:ahLst/>
              <a:cxnLst/>
              <a:rect l="0" t="0" r="0" b="0"/>
              <a:pathLst>
                <a:path w="193998" h="358424">
                  <a:moveTo>
                    <a:pt x="147399" y="63625"/>
                  </a:moveTo>
                  <a:lnTo>
                    <a:pt x="158578" y="52447"/>
                  </a:lnTo>
                  <a:lnTo>
                    <a:pt x="160701" y="45645"/>
                  </a:lnTo>
                  <a:lnTo>
                    <a:pt x="159940" y="28728"/>
                  </a:lnTo>
                  <a:lnTo>
                    <a:pt x="152583" y="12630"/>
                  </a:lnTo>
                  <a:lnTo>
                    <a:pt x="147346" y="5062"/>
                  </a:lnTo>
                  <a:lnTo>
                    <a:pt x="140345" y="1187"/>
                  </a:lnTo>
                  <a:lnTo>
                    <a:pt x="123207" y="0"/>
                  </a:lnTo>
                  <a:lnTo>
                    <a:pt x="93828" y="11498"/>
                  </a:lnTo>
                  <a:lnTo>
                    <a:pt x="79526" y="26420"/>
                  </a:lnTo>
                  <a:lnTo>
                    <a:pt x="70440" y="45920"/>
                  </a:lnTo>
                  <a:lnTo>
                    <a:pt x="66402" y="70184"/>
                  </a:lnTo>
                  <a:lnTo>
                    <a:pt x="70846" y="93447"/>
                  </a:lnTo>
                  <a:lnTo>
                    <a:pt x="75307" y="104563"/>
                  </a:lnTo>
                  <a:lnTo>
                    <a:pt x="81790" y="110804"/>
                  </a:lnTo>
                  <a:lnTo>
                    <a:pt x="89622" y="113795"/>
                  </a:lnTo>
                  <a:lnTo>
                    <a:pt x="98353" y="114620"/>
                  </a:lnTo>
                  <a:lnTo>
                    <a:pt x="114292" y="109296"/>
                  </a:lnTo>
                  <a:lnTo>
                    <a:pt x="121819" y="104601"/>
                  </a:lnTo>
                  <a:lnTo>
                    <a:pt x="133300" y="90025"/>
                  </a:lnTo>
                  <a:lnTo>
                    <a:pt x="138000" y="81225"/>
                  </a:lnTo>
                  <a:lnTo>
                    <a:pt x="142303" y="78868"/>
                  </a:lnTo>
                  <a:lnTo>
                    <a:pt x="146341" y="80806"/>
                  </a:lnTo>
                  <a:lnTo>
                    <a:pt x="150204" y="85608"/>
                  </a:lnTo>
                  <a:lnTo>
                    <a:pt x="168364" y="139758"/>
                  </a:lnTo>
                  <a:lnTo>
                    <a:pt x="182476" y="193957"/>
                  </a:lnTo>
                  <a:lnTo>
                    <a:pt x="189293" y="249724"/>
                  </a:lnTo>
                  <a:lnTo>
                    <a:pt x="193997" y="291771"/>
                  </a:lnTo>
                  <a:lnTo>
                    <a:pt x="187217" y="319832"/>
                  </a:lnTo>
                  <a:lnTo>
                    <a:pt x="173285" y="338542"/>
                  </a:lnTo>
                  <a:lnTo>
                    <a:pt x="164656" y="345169"/>
                  </a:lnTo>
                  <a:lnTo>
                    <a:pt x="118977" y="354496"/>
                  </a:lnTo>
                  <a:lnTo>
                    <a:pt x="57471" y="357648"/>
                  </a:lnTo>
                  <a:lnTo>
                    <a:pt x="0" y="358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158549" y="2779523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1"/>
                  </a:lnTo>
                  <a:lnTo>
                    <a:pt x="0" y="19411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221720" y="2874765"/>
              <a:ext cx="94757" cy="146914"/>
            </a:xfrm>
            <a:custGeom>
              <a:avLst/>
              <a:gdLst/>
              <a:ahLst/>
              <a:cxnLst/>
              <a:rect l="0" t="0" r="0" b="0"/>
              <a:pathLst>
                <a:path w="94757" h="146914">
                  <a:moveTo>
                    <a:pt x="0" y="62685"/>
                  </a:moveTo>
                  <a:lnTo>
                    <a:pt x="62258" y="43557"/>
                  </a:lnTo>
                  <a:lnTo>
                    <a:pt x="78752" y="32347"/>
                  </a:lnTo>
                  <a:lnTo>
                    <a:pt x="82917" y="24912"/>
                  </a:lnTo>
                  <a:lnTo>
                    <a:pt x="84425" y="7293"/>
                  </a:lnTo>
                  <a:lnTo>
                    <a:pt x="79680" y="2360"/>
                  </a:lnTo>
                  <a:lnTo>
                    <a:pt x="71837" y="242"/>
                  </a:lnTo>
                  <a:lnTo>
                    <a:pt x="61929" y="0"/>
                  </a:lnTo>
                  <a:lnTo>
                    <a:pt x="41562" y="5969"/>
                  </a:lnTo>
                  <a:lnTo>
                    <a:pt x="31217" y="10836"/>
                  </a:lnTo>
                  <a:lnTo>
                    <a:pt x="16604" y="25604"/>
                  </a:lnTo>
                  <a:lnTo>
                    <a:pt x="7379" y="45035"/>
                  </a:lnTo>
                  <a:lnTo>
                    <a:pt x="3280" y="69269"/>
                  </a:lnTo>
                  <a:lnTo>
                    <a:pt x="7697" y="89398"/>
                  </a:lnTo>
                  <a:lnTo>
                    <a:pt x="29597" y="126974"/>
                  </a:lnTo>
                  <a:lnTo>
                    <a:pt x="38448" y="133620"/>
                  </a:lnTo>
                  <a:lnTo>
                    <a:pt x="76918" y="144287"/>
                  </a:lnTo>
                  <a:lnTo>
                    <a:pt x="94756" y="146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14164" y="2842694"/>
              <a:ext cx="134357" cy="178985"/>
            </a:xfrm>
            <a:custGeom>
              <a:avLst/>
              <a:gdLst/>
              <a:ahLst/>
              <a:cxnLst/>
              <a:rect l="0" t="0" r="0" b="0"/>
              <a:pathLst>
                <a:path w="134357" h="178985">
                  <a:moveTo>
                    <a:pt x="102354" y="0"/>
                  </a:moveTo>
                  <a:lnTo>
                    <a:pt x="42413" y="26364"/>
                  </a:lnTo>
                  <a:lnTo>
                    <a:pt x="1466" y="59898"/>
                  </a:lnTo>
                  <a:lnTo>
                    <a:pt x="0" y="65668"/>
                  </a:lnTo>
                  <a:lnTo>
                    <a:pt x="2532" y="70685"/>
                  </a:lnTo>
                  <a:lnTo>
                    <a:pt x="7730" y="75199"/>
                  </a:lnTo>
                  <a:lnTo>
                    <a:pt x="62568" y="94492"/>
                  </a:lnTo>
                  <a:lnTo>
                    <a:pt x="111262" y="108742"/>
                  </a:lnTo>
                  <a:lnTo>
                    <a:pt x="126980" y="122029"/>
                  </a:lnTo>
                  <a:lnTo>
                    <a:pt x="132809" y="130486"/>
                  </a:lnTo>
                  <a:lnTo>
                    <a:pt x="134356" y="138463"/>
                  </a:lnTo>
                  <a:lnTo>
                    <a:pt x="133047" y="146121"/>
                  </a:lnTo>
                  <a:lnTo>
                    <a:pt x="129835" y="153566"/>
                  </a:lnTo>
                  <a:lnTo>
                    <a:pt x="116908" y="164958"/>
                  </a:lnTo>
                  <a:lnTo>
                    <a:pt x="108547" y="169633"/>
                  </a:lnTo>
                  <a:lnTo>
                    <a:pt x="46122" y="177753"/>
                  </a:lnTo>
                  <a:lnTo>
                    <a:pt x="1812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839755" y="2871017"/>
              <a:ext cx="150546" cy="132079"/>
            </a:xfrm>
            <a:custGeom>
              <a:avLst/>
              <a:gdLst/>
              <a:ahLst/>
              <a:cxnLst/>
              <a:rect l="0" t="0" r="0" b="0"/>
              <a:pathLst>
                <a:path w="150546" h="132079">
                  <a:moveTo>
                    <a:pt x="97903" y="34848"/>
                  </a:moveTo>
                  <a:lnTo>
                    <a:pt x="92313" y="18080"/>
                  </a:lnTo>
                  <a:lnTo>
                    <a:pt x="80211" y="6729"/>
                  </a:lnTo>
                  <a:lnTo>
                    <a:pt x="72070" y="2064"/>
                  </a:lnTo>
                  <a:lnTo>
                    <a:pt x="53666" y="0"/>
                  </a:lnTo>
                  <a:lnTo>
                    <a:pt x="34958" y="4152"/>
                  </a:lnTo>
                  <a:lnTo>
                    <a:pt x="18845" y="13796"/>
                  </a:lnTo>
                  <a:lnTo>
                    <a:pt x="7004" y="29001"/>
                  </a:lnTo>
                  <a:lnTo>
                    <a:pt x="2208" y="37969"/>
                  </a:lnTo>
                  <a:lnTo>
                    <a:pt x="0" y="60412"/>
                  </a:lnTo>
                  <a:lnTo>
                    <a:pt x="8114" y="112947"/>
                  </a:lnTo>
                  <a:lnTo>
                    <a:pt x="14647" y="122009"/>
                  </a:lnTo>
                  <a:lnTo>
                    <a:pt x="23682" y="128050"/>
                  </a:lnTo>
                  <a:lnTo>
                    <a:pt x="34384" y="132078"/>
                  </a:lnTo>
                  <a:lnTo>
                    <a:pt x="42689" y="131253"/>
                  </a:lnTo>
                  <a:lnTo>
                    <a:pt x="49395" y="127194"/>
                  </a:lnTo>
                  <a:lnTo>
                    <a:pt x="74153" y="95463"/>
                  </a:lnTo>
                  <a:lnTo>
                    <a:pt x="81498" y="72706"/>
                  </a:lnTo>
                  <a:lnTo>
                    <a:pt x="83457" y="60087"/>
                  </a:lnTo>
                  <a:lnTo>
                    <a:pt x="85932" y="55183"/>
                  </a:lnTo>
                  <a:lnTo>
                    <a:pt x="88753" y="55424"/>
                  </a:lnTo>
                  <a:lnTo>
                    <a:pt x="95006" y="65050"/>
                  </a:lnTo>
                  <a:lnTo>
                    <a:pt x="101685" y="81026"/>
                  </a:lnTo>
                  <a:lnTo>
                    <a:pt x="114791" y="93586"/>
                  </a:lnTo>
                  <a:lnTo>
                    <a:pt x="135662" y="104114"/>
                  </a:lnTo>
                  <a:lnTo>
                    <a:pt x="150545" y="108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042943" y="2874279"/>
              <a:ext cx="73700" cy="108859"/>
            </a:xfrm>
            <a:custGeom>
              <a:avLst/>
              <a:gdLst/>
              <a:ahLst/>
              <a:cxnLst/>
              <a:rect l="0" t="0" r="0" b="0"/>
              <a:pathLst>
                <a:path w="73700" h="108859">
                  <a:moveTo>
                    <a:pt x="0" y="63171"/>
                  </a:moveTo>
                  <a:lnTo>
                    <a:pt x="15618" y="108858"/>
                  </a:lnTo>
                  <a:lnTo>
                    <a:pt x="11430" y="66039"/>
                  </a:lnTo>
                  <a:lnTo>
                    <a:pt x="17168" y="43389"/>
                  </a:lnTo>
                  <a:lnTo>
                    <a:pt x="21973" y="32436"/>
                  </a:lnTo>
                  <a:lnTo>
                    <a:pt x="39792" y="1714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177259" y="2858050"/>
              <a:ext cx="128897" cy="153101"/>
            </a:xfrm>
            <a:custGeom>
              <a:avLst/>
              <a:gdLst/>
              <a:ahLst/>
              <a:cxnLst/>
              <a:rect l="0" t="0" r="0" b="0"/>
              <a:pathLst>
                <a:path w="128897" h="153101">
                  <a:moveTo>
                    <a:pt x="2554" y="79400"/>
                  </a:moveTo>
                  <a:lnTo>
                    <a:pt x="45246" y="76281"/>
                  </a:lnTo>
                  <a:lnTo>
                    <a:pt x="86896" y="64746"/>
                  </a:lnTo>
                  <a:lnTo>
                    <a:pt x="93877" y="57933"/>
                  </a:lnTo>
                  <a:lnTo>
                    <a:pt x="101634" y="37884"/>
                  </a:lnTo>
                  <a:lnTo>
                    <a:pt x="101363" y="28326"/>
                  </a:lnTo>
                  <a:lnTo>
                    <a:pt x="94822" y="11467"/>
                  </a:lnTo>
                  <a:lnTo>
                    <a:pt x="86293" y="6036"/>
                  </a:lnTo>
                  <a:lnTo>
                    <a:pt x="61218" y="0"/>
                  </a:lnTo>
                  <a:lnTo>
                    <a:pt x="39936" y="3557"/>
                  </a:lnTo>
                  <a:lnTo>
                    <a:pt x="30985" y="7782"/>
                  </a:lnTo>
                  <a:lnTo>
                    <a:pt x="17919" y="21833"/>
                  </a:lnTo>
                  <a:lnTo>
                    <a:pt x="0" y="65039"/>
                  </a:lnTo>
                  <a:lnTo>
                    <a:pt x="1809" y="88225"/>
                  </a:lnTo>
                  <a:lnTo>
                    <a:pt x="5567" y="99322"/>
                  </a:lnTo>
                  <a:lnTo>
                    <a:pt x="19101" y="114771"/>
                  </a:lnTo>
                  <a:lnTo>
                    <a:pt x="67688" y="144239"/>
                  </a:lnTo>
                  <a:lnTo>
                    <a:pt x="128896" y="1531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639728" y="2840725"/>
              <a:ext cx="108625" cy="170426"/>
            </a:xfrm>
            <a:custGeom>
              <a:avLst/>
              <a:gdLst/>
              <a:ahLst/>
              <a:cxnLst/>
              <a:rect l="0" t="0" r="0" b="0"/>
              <a:pathLst>
                <a:path w="108625" h="170426">
                  <a:moveTo>
                    <a:pt x="87567" y="33554"/>
                  </a:moveTo>
                  <a:lnTo>
                    <a:pt x="81978" y="16787"/>
                  </a:lnTo>
                  <a:lnTo>
                    <a:pt x="69875" y="5435"/>
                  </a:lnTo>
                  <a:lnTo>
                    <a:pt x="61735" y="770"/>
                  </a:lnTo>
                  <a:lnTo>
                    <a:pt x="53968" y="0"/>
                  </a:lnTo>
                  <a:lnTo>
                    <a:pt x="39099" y="5383"/>
                  </a:lnTo>
                  <a:lnTo>
                    <a:pt x="17574" y="21568"/>
                  </a:lnTo>
                  <a:lnTo>
                    <a:pt x="6546" y="40705"/>
                  </a:lnTo>
                  <a:lnTo>
                    <a:pt x="1968" y="52360"/>
                  </a:lnTo>
                  <a:lnTo>
                    <a:pt x="0" y="77787"/>
                  </a:lnTo>
                  <a:lnTo>
                    <a:pt x="8268" y="126650"/>
                  </a:lnTo>
                  <a:lnTo>
                    <a:pt x="23857" y="145510"/>
                  </a:lnTo>
                  <a:lnTo>
                    <a:pt x="46384" y="159352"/>
                  </a:lnTo>
                  <a:lnTo>
                    <a:pt x="108624" y="170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814368" y="2884808"/>
              <a:ext cx="113504" cy="126837"/>
            </a:xfrm>
            <a:custGeom>
              <a:avLst/>
              <a:gdLst/>
              <a:ahLst/>
              <a:cxnLst/>
              <a:rect l="0" t="0" r="0" b="0"/>
              <a:pathLst>
                <a:path w="113504" h="126837">
                  <a:moveTo>
                    <a:pt x="70855" y="0"/>
                  </a:moveTo>
                  <a:lnTo>
                    <a:pt x="48498" y="0"/>
                  </a:lnTo>
                  <a:lnTo>
                    <a:pt x="31283" y="6239"/>
                  </a:lnTo>
                  <a:lnTo>
                    <a:pt x="23416" y="11178"/>
                  </a:lnTo>
                  <a:lnTo>
                    <a:pt x="11556" y="26025"/>
                  </a:lnTo>
                  <a:lnTo>
                    <a:pt x="3556" y="45492"/>
                  </a:lnTo>
                  <a:lnTo>
                    <a:pt x="0" y="69742"/>
                  </a:lnTo>
                  <a:lnTo>
                    <a:pt x="4658" y="89878"/>
                  </a:lnTo>
                  <a:lnTo>
                    <a:pt x="26713" y="121869"/>
                  </a:lnTo>
                  <a:lnTo>
                    <a:pt x="35578" y="125699"/>
                  </a:lnTo>
                  <a:lnTo>
                    <a:pt x="57905" y="126836"/>
                  </a:lnTo>
                  <a:lnTo>
                    <a:pt x="77188" y="120322"/>
                  </a:lnTo>
                  <a:lnTo>
                    <a:pt x="108631" y="97077"/>
                  </a:lnTo>
                  <a:lnTo>
                    <a:pt x="112416" y="89284"/>
                  </a:lnTo>
                  <a:lnTo>
                    <a:pt x="113503" y="71267"/>
                  </a:lnTo>
                  <a:lnTo>
                    <a:pt x="106967" y="54681"/>
                  </a:lnTo>
                  <a:lnTo>
                    <a:pt x="96372" y="35309"/>
                  </a:lnTo>
                  <a:lnTo>
                    <a:pt x="9191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958922" y="2895206"/>
              <a:ext cx="136871" cy="105416"/>
            </a:xfrm>
            <a:custGeom>
              <a:avLst/>
              <a:gdLst/>
              <a:ahLst/>
              <a:cxnLst/>
              <a:rect l="0" t="0" r="0" b="0"/>
              <a:pathLst>
                <a:path w="136871" h="105416">
                  <a:moveTo>
                    <a:pt x="0" y="21187"/>
                  </a:moveTo>
                  <a:lnTo>
                    <a:pt x="9575" y="45234"/>
                  </a:lnTo>
                  <a:lnTo>
                    <a:pt x="21684" y="61977"/>
                  </a:lnTo>
                  <a:lnTo>
                    <a:pt x="20305" y="61249"/>
                  </a:lnTo>
                  <a:lnTo>
                    <a:pt x="17046" y="58423"/>
                  </a:lnTo>
                  <a:lnTo>
                    <a:pt x="16545" y="42806"/>
                  </a:lnTo>
                  <a:lnTo>
                    <a:pt x="21391" y="22607"/>
                  </a:lnTo>
                  <a:lnTo>
                    <a:pt x="31344" y="5831"/>
                  </a:lnTo>
                  <a:lnTo>
                    <a:pt x="39613" y="1591"/>
                  </a:lnTo>
                  <a:lnTo>
                    <a:pt x="61280" y="0"/>
                  </a:lnTo>
                  <a:lnTo>
                    <a:pt x="80268" y="6312"/>
                  </a:lnTo>
                  <a:lnTo>
                    <a:pt x="111522" y="29427"/>
                  </a:lnTo>
                  <a:lnTo>
                    <a:pt x="127540" y="60804"/>
                  </a:lnTo>
                  <a:lnTo>
                    <a:pt x="136870" y="105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137906" y="2901028"/>
              <a:ext cx="152233" cy="278579"/>
            </a:xfrm>
            <a:custGeom>
              <a:avLst/>
              <a:gdLst/>
              <a:ahLst/>
              <a:cxnLst/>
              <a:rect l="0" t="0" r="0" b="0"/>
              <a:pathLst>
                <a:path w="152233" h="278579">
                  <a:moveTo>
                    <a:pt x="115814" y="57479"/>
                  </a:moveTo>
                  <a:lnTo>
                    <a:pt x="95570" y="13517"/>
                  </a:lnTo>
                  <a:lnTo>
                    <a:pt x="87110" y="7114"/>
                  </a:lnTo>
                  <a:lnTo>
                    <a:pt x="65232" y="0"/>
                  </a:lnTo>
                  <a:lnTo>
                    <a:pt x="55187" y="442"/>
                  </a:lnTo>
                  <a:lnTo>
                    <a:pt x="37786" y="7173"/>
                  </a:lnTo>
                  <a:lnTo>
                    <a:pt x="25373" y="21083"/>
                  </a:lnTo>
                  <a:lnTo>
                    <a:pt x="20425" y="29706"/>
                  </a:lnTo>
                  <a:lnTo>
                    <a:pt x="19466" y="37794"/>
                  </a:lnTo>
                  <a:lnTo>
                    <a:pt x="24639" y="53020"/>
                  </a:lnTo>
                  <a:lnTo>
                    <a:pt x="40706" y="74745"/>
                  </a:lnTo>
                  <a:lnTo>
                    <a:pt x="49364" y="78349"/>
                  </a:lnTo>
                  <a:lnTo>
                    <a:pt x="71463" y="79233"/>
                  </a:lnTo>
                  <a:lnTo>
                    <a:pt x="90643" y="72607"/>
                  </a:lnTo>
                  <a:lnTo>
                    <a:pt x="99034" y="67564"/>
                  </a:lnTo>
                  <a:lnTo>
                    <a:pt x="106967" y="66542"/>
                  </a:lnTo>
                  <a:lnTo>
                    <a:pt x="122020" y="71646"/>
                  </a:lnTo>
                  <a:lnTo>
                    <a:pt x="126971" y="78622"/>
                  </a:lnTo>
                  <a:lnTo>
                    <a:pt x="144407" y="141561"/>
                  </a:lnTo>
                  <a:lnTo>
                    <a:pt x="152232" y="173249"/>
                  </a:lnTo>
                  <a:lnTo>
                    <a:pt x="150327" y="194331"/>
                  </a:lnTo>
                  <a:lnTo>
                    <a:pt x="139342" y="212279"/>
                  </a:lnTo>
                  <a:lnTo>
                    <a:pt x="122761" y="226885"/>
                  </a:lnTo>
                  <a:lnTo>
                    <a:pt x="91356" y="241684"/>
                  </a:lnTo>
                  <a:lnTo>
                    <a:pt x="38886" y="260285"/>
                  </a:lnTo>
                  <a:lnTo>
                    <a:pt x="15811" y="273158"/>
                  </a:lnTo>
                  <a:lnTo>
                    <a:pt x="0" y="278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330613" y="2853222"/>
              <a:ext cx="49450" cy="120557"/>
            </a:xfrm>
            <a:custGeom>
              <a:avLst/>
              <a:gdLst/>
              <a:ahLst/>
              <a:cxnLst/>
              <a:rect l="0" t="0" r="0" b="0"/>
              <a:pathLst>
                <a:path w="49450" h="120557">
                  <a:moveTo>
                    <a:pt x="7335" y="73700"/>
                  </a:moveTo>
                  <a:lnTo>
                    <a:pt x="22954" y="120556"/>
                  </a:lnTo>
                  <a:lnTo>
                    <a:pt x="12977" y="99983"/>
                  </a:lnTo>
                  <a:lnTo>
                    <a:pt x="3993" y="80702"/>
                  </a:lnTo>
                  <a:lnTo>
                    <a:pt x="0" y="56535"/>
                  </a:lnTo>
                  <a:lnTo>
                    <a:pt x="4465" y="36435"/>
                  </a:lnTo>
                  <a:lnTo>
                    <a:pt x="8931" y="27800"/>
                  </a:lnTo>
                  <a:lnTo>
                    <a:pt x="23252" y="15085"/>
                  </a:lnTo>
                  <a:lnTo>
                    <a:pt x="494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477014" y="2863751"/>
              <a:ext cx="95574" cy="115898"/>
            </a:xfrm>
            <a:custGeom>
              <a:avLst/>
              <a:gdLst/>
              <a:ahLst/>
              <a:cxnLst/>
              <a:rect l="0" t="0" r="0" b="0"/>
              <a:pathLst>
                <a:path w="95574" h="115898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7669" y="92976"/>
                  </a:lnTo>
                  <a:lnTo>
                    <a:pt x="18176" y="109953"/>
                  </a:lnTo>
                  <a:lnTo>
                    <a:pt x="26593" y="114246"/>
                  </a:lnTo>
                  <a:lnTo>
                    <a:pt x="48424" y="115897"/>
                  </a:lnTo>
                  <a:lnTo>
                    <a:pt x="58457" y="112359"/>
                  </a:lnTo>
                  <a:lnTo>
                    <a:pt x="75844" y="99070"/>
                  </a:lnTo>
                  <a:lnTo>
                    <a:pt x="93197" y="71858"/>
                  </a:lnTo>
                  <a:lnTo>
                    <a:pt x="95573" y="51824"/>
                  </a:lnTo>
                  <a:lnTo>
                    <a:pt x="9256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664331" y="2878240"/>
              <a:ext cx="126343" cy="128840"/>
            </a:xfrm>
            <a:custGeom>
              <a:avLst/>
              <a:gdLst/>
              <a:ahLst/>
              <a:cxnLst/>
              <a:rect l="0" t="0" r="0" b="0"/>
              <a:pathLst>
                <a:path w="126343" h="128840">
                  <a:moveTo>
                    <a:pt x="0" y="59210"/>
                  </a:moveTo>
                  <a:lnTo>
                    <a:pt x="59941" y="40082"/>
                  </a:lnTo>
                  <a:lnTo>
                    <a:pt x="77723" y="28872"/>
                  </a:lnTo>
                  <a:lnTo>
                    <a:pt x="81062" y="22607"/>
                  </a:lnTo>
                  <a:lnTo>
                    <a:pt x="80947" y="16091"/>
                  </a:lnTo>
                  <a:lnTo>
                    <a:pt x="78531" y="9407"/>
                  </a:lnTo>
                  <a:lnTo>
                    <a:pt x="72242" y="4951"/>
                  </a:lnTo>
                  <a:lnTo>
                    <a:pt x="52775" y="0"/>
                  </a:lnTo>
                  <a:lnTo>
                    <a:pt x="43372" y="1020"/>
                  </a:lnTo>
                  <a:lnTo>
                    <a:pt x="26685" y="8391"/>
                  </a:lnTo>
                  <a:lnTo>
                    <a:pt x="21300" y="15972"/>
                  </a:lnTo>
                  <a:lnTo>
                    <a:pt x="15316" y="36874"/>
                  </a:lnTo>
                  <a:lnTo>
                    <a:pt x="17536" y="69360"/>
                  </a:lnTo>
                  <a:lnTo>
                    <a:pt x="25732" y="87508"/>
                  </a:lnTo>
                  <a:lnTo>
                    <a:pt x="38343" y="103372"/>
                  </a:lnTo>
                  <a:lnTo>
                    <a:pt x="55646" y="118222"/>
                  </a:lnTo>
                  <a:lnTo>
                    <a:pt x="78154" y="126382"/>
                  </a:lnTo>
                  <a:lnTo>
                    <a:pt x="100246" y="128839"/>
                  </a:lnTo>
                  <a:lnTo>
                    <a:pt x="126342" y="122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853844" y="2917454"/>
              <a:ext cx="115815" cy="83168"/>
            </a:xfrm>
            <a:custGeom>
              <a:avLst/>
              <a:gdLst/>
              <a:ahLst/>
              <a:cxnLst/>
              <a:rect l="0" t="0" r="0" b="0"/>
              <a:pathLst>
                <a:path w="115815" h="83168">
                  <a:moveTo>
                    <a:pt x="0" y="19996"/>
                  </a:moveTo>
                  <a:lnTo>
                    <a:pt x="1" y="42353"/>
                  </a:lnTo>
                  <a:lnTo>
                    <a:pt x="6240" y="59569"/>
                  </a:lnTo>
                  <a:lnTo>
                    <a:pt x="11179" y="67435"/>
                  </a:lnTo>
                  <a:lnTo>
                    <a:pt x="13302" y="68000"/>
                  </a:lnTo>
                  <a:lnTo>
                    <a:pt x="16715" y="23169"/>
                  </a:lnTo>
                  <a:lnTo>
                    <a:pt x="22841" y="13923"/>
                  </a:lnTo>
                  <a:lnTo>
                    <a:pt x="42128" y="530"/>
                  </a:lnTo>
                  <a:lnTo>
                    <a:pt x="51482" y="0"/>
                  </a:lnTo>
                  <a:lnTo>
                    <a:pt x="60058" y="3156"/>
                  </a:lnTo>
                  <a:lnTo>
                    <a:pt x="75826" y="16021"/>
                  </a:lnTo>
                  <a:lnTo>
                    <a:pt x="96686" y="42995"/>
                  </a:lnTo>
                  <a:lnTo>
                    <a:pt x="115814" y="83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22300" y="2758466"/>
              <a:ext cx="52644" cy="263213"/>
            </a:xfrm>
            <a:custGeom>
              <a:avLst/>
              <a:gdLst/>
              <a:ahLst/>
              <a:cxnLst/>
              <a:rect l="0" t="0" r="0" b="0"/>
              <a:pathLst>
                <a:path w="52644" h="263213">
                  <a:moveTo>
                    <a:pt x="0" y="0"/>
                  </a:moveTo>
                  <a:lnTo>
                    <a:pt x="9065" y="58617"/>
                  </a:lnTo>
                  <a:lnTo>
                    <a:pt x="21789" y="115214"/>
                  </a:lnTo>
                  <a:lnTo>
                    <a:pt x="35239" y="168988"/>
                  </a:lnTo>
                  <a:lnTo>
                    <a:pt x="41926" y="225190"/>
                  </a:lnTo>
                  <a:lnTo>
                    <a:pt x="5264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927544" y="2842694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188935" y="17937"/>
                  </a:lnTo>
                  <a:lnTo>
                    <a:pt x="130517" y="11992"/>
                  </a:lnTo>
                  <a:lnTo>
                    <a:pt x="68198" y="3582"/>
                  </a:lnTo>
                  <a:lnTo>
                    <a:pt x="20187" y="7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Freeform 114"/>
          <p:cNvSpPr/>
          <p:nvPr/>
        </p:nvSpPr>
        <p:spPr>
          <a:xfrm>
            <a:off x="2053057" y="3758673"/>
            <a:ext cx="168457" cy="9879"/>
          </a:xfrm>
          <a:custGeom>
            <a:avLst/>
            <a:gdLst/>
            <a:ahLst/>
            <a:cxnLst/>
            <a:rect l="0" t="0" r="0" b="0"/>
            <a:pathLst>
              <a:path w="168457" h="9879">
                <a:moveTo>
                  <a:pt x="168456" y="0"/>
                </a:moveTo>
                <a:lnTo>
                  <a:pt x="140899" y="7236"/>
                </a:lnTo>
                <a:lnTo>
                  <a:pt x="84677" y="9878"/>
                </a:lnTo>
                <a:lnTo>
                  <a:pt x="24842" y="320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2435181" y="3508671"/>
            <a:ext cx="2965939" cy="464085"/>
            <a:chOff x="2435181" y="3508671"/>
            <a:chExt cx="2965939" cy="464085"/>
          </a:xfrm>
        </p:grpSpPr>
        <p:sp>
          <p:nvSpPr>
            <p:cNvPr id="116" name="Freeform 115"/>
            <p:cNvSpPr/>
            <p:nvPr/>
          </p:nvSpPr>
          <p:spPr>
            <a:xfrm>
              <a:off x="2435181" y="3508671"/>
              <a:ext cx="331191" cy="457847"/>
            </a:xfrm>
            <a:custGeom>
              <a:avLst/>
              <a:gdLst/>
              <a:ahLst/>
              <a:cxnLst/>
              <a:rect l="0" t="0" r="0" b="0"/>
              <a:pathLst>
                <a:path w="331191" h="457847">
                  <a:moveTo>
                    <a:pt x="249585" y="71018"/>
                  </a:moveTo>
                  <a:lnTo>
                    <a:pt x="220277" y="32645"/>
                  </a:lnTo>
                  <a:lnTo>
                    <a:pt x="194498" y="17014"/>
                  </a:lnTo>
                  <a:lnTo>
                    <a:pt x="145941" y="2422"/>
                  </a:lnTo>
                  <a:lnTo>
                    <a:pt x="106312" y="0"/>
                  </a:lnTo>
                  <a:lnTo>
                    <a:pt x="50087" y="12171"/>
                  </a:lnTo>
                  <a:lnTo>
                    <a:pt x="23709" y="27715"/>
                  </a:lnTo>
                  <a:lnTo>
                    <a:pt x="11546" y="43583"/>
                  </a:lnTo>
                  <a:lnTo>
                    <a:pt x="3410" y="63504"/>
                  </a:lnTo>
                  <a:lnTo>
                    <a:pt x="0" y="101027"/>
                  </a:lnTo>
                  <a:lnTo>
                    <a:pt x="7048" y="140610"/>
                  </a:lnTo>
                  <a:lnTo>
                    <a:pt x="17399" y="163949"/>
                  </a:lnTo>
                  <a:lnTo>
                    <a:pt x="32917" y="179781"/>
                  </a:lnTo>
                  <a:lnTo>
                    <a:pt x="41969" y="185640"/>
                  </a:lnTo>
                  <a:lnTo>
                    <a:pt x="77065" y="193887"/>
                  </a:lnTo>
                  <a:lnTo>
                    <a:pt x="132016" y="196674"/>
                  </a:lnTo>
                  <a:lnTo>
                    <a:pt x="191743" y="200344"/>
                  </a:lnTo>
                  <a:lnTo>
                    <a:pt x="226988" y="211892"/>
                  </a:lnTo>
                  <a:lnTo>
                    <a:pt x="278628" y="237445"/>
                  </a:lnTo>
                  <a:lnTo>
                    <a:pt x="310068" y="282707"/>
                  </a:lnTo>
                  <a:lnTo>
                    <a:pt x="324958" y="319094"/>
                  </a:lnTo>
                  <a:lnTo>
                    <a:pt x="331190" y="359511"/>
                  </a:lnTo>
                  <a:lnTo>
                    <a:pt x="326408" y="380951"/>
                  </a:lnTo>
                  <a:lnTo>
                    <a:pt x="304275" y="413779"/>
                  </a:lnTo>
                  <a:lnTo>
                    <a:pt x="268967" y="441624"/>
                  </a:lnTo>
                  <a:lnTo>
                    <a:pt x="248841" y="451371"/>
                  </a:lnTo>
                  <a:lnTo>
                    <a:pt x="206601" y="457846"/>
                  </a:lnTo>
                  <a:lnTo>
                    <a:pt x="149501" y="451628"/>
                  </a:lnTo>
                  <a:lnTo>
                    <a:pt x="109453" y="439135"/>
                  </a:lnTo>
                  <a:lnTo>
                    <a:pt x="91658" y="428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884808" y="3863958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0" y="0"/>
                  </a:moveTo>
                  <a:lnTo>
                    <a:pt x="8333" y="42692"/>
                  </a:lnTo>
                  <a:lnTo>
                    <a:pt x="10528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863751" y="372708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966466" y="3603168"/>
              <a:ext cx="286964" cy="324151"/>
            </a:xfrm>
            <a:custGeom>
              <a:avLst/>
              <a:gdLst/>
              <a:ahLst/>
              <a:cxnLst/>
              <a:rect l="0" t="0" r="0" b="0"/>
              <a:pathLst>
                <a:path w="286964" h="324151">
                  <a:moveTo>
                    <a:pt x="86798" y="250262"/>
                  </a:moveTo>
                  <a:lnTo>
                    <a:pt x="86798" y="227905"/>
                  </a:lnTo>
                  <a:lnTo>
                    <a:pt x="80559" y="210690"/>
                  </a:lnTo>
                  <a:lnTo>
                    <a:pt x="75620" y="202823"/>
                  </a:lnTo>
                  <a:lnTo>
                    <a:pt x="68817" y="198749"/>
                  </a:lnTo>
                  <a:lnTo>
                    <a:pt x="51900" y="197341"/>
                  </a:lnTo>
                  <a:lnTo>
                    <a:pt x="22646" y="208715"/>
                  </a:lnTo>
                  <a:lnTo>
                    <a:pt x="8373" y="223608"/>
                  </a:lnTo>
                  <a:lnTo>
                    <a:pt x="2929" y="232492"/>
                  </a:lnTo>
                  <a:lnTo>
                    <a:pt x="0" y="251723"/>
                  </a:lnTo>
                  <a:lnTo>
                    <a:pt x="7651" y="292664"/>
                  </a:lnTo>
                  <a:lnTo>
                    <a:pt x="22663" y="318457"/>
                  </a:lnTo>
                  <a:lnTo>
                    <a:pt x="30003" y="322632"/>
                  </a:lnTo>
                  <a:lnTo>
                    <a:pt x="47518" y="324150"/>
                  </a:lnTo>
                  <a:lnTo>
                    <a:pt x="63881" y="317806"/>
                  </a:lnTo>
                  <a:lnTo>
                    <a:pt x="71520" y="312839"/>
                  </a:lnTo>
                  <a:lnTo>
                    <a:pt x="83127" y="297961"/>
                  </a:lnTo>
                  <a:lnTo>
                    <a:pt x="107533" y="236180"/>
                  </a:lnTo>
                  <a:lnTo>
                    <a:pt x="116240" y="182879"/>
                  </a:lnTo>
                  <a:lnTo>
                    <a:pt x="116790" y="120055"/>
                  </a:lnTo>
                  <a:lnTo>
                    <a:pt x="106847" y="61372"/>
                  </a:lnTo>
                  <a:lnTo>
                    <a:pt x="93618" y="4720"/>
                  </a:lnTo>
                  <a:lnTo>
                    <a:pt x="91345" y="0"/>
                  </a:lnTo>
                  <a:lnTo>
                    <a:pt x="89829" y="1532"/>
                  </a:lnTo>
                  <a:lnTo>
                    <a:pt x="87064" y="62944"/>
                  </a:lnTo>
                  <a:lnTo>
                    <a:pt x="92440" y="117335"/>
                  </a:lnTo>
                  <a:lnTo>
                    <a:pt x="108136" y="175695"/>
                  </a:lnTo>
                  <a:lnTo>
                    <a:pt x="121948" y="218505"/>
                  </a:lnTo>
                  <a:lnTo>
                    <a:pt x="128949" y="225581"/>
                  </a:lnTo>
                  <a:lnTo>
                    <a:pt x="149206" y="233444"/>
                  </a:lnTo>
                  <a:lnTo>
                    <a:pt x="199168" y="237321"/>
                  </a:lnTo>
                  <a:lnTo>
                    <a:pt x="233177" y="229790"/>
                  </a:lnTo>
                  <a:lnTo>
                    <a:pt x="272990" y="206876"/>
                  </a:lnTo>
                  <a:lnTo>
                    <a:pt x="281116" y="200282"/>
                  </a:lnTo>
                  <a:lnTo>
                    <a:pt x="285363" y="192375"/>
                  </a:lnTo>
                  <a:lnTo>
                    <a:pt x="286963" y="174232"/>
                  </a:lnTo>
                  <a:lnTo>
                    <a:pt x="282243" y="166820"/>
                  </a:lnTo>
                  <a:lnTo>
                    <a:pt x="264519" y="155464"/>
                  </a:lnTo>
                  <a:lnTo>
                    <a:pt x="241045" y="152758"/>
                  </a:lnTo>
                  <a:lnTo>
                    <a:pt x="193435" y="160552"/>
                  </a:lnTo>
                  <a:lnTo>
                    <a:pt x="174747" y="172956"/>
                  </a:lnTo>
                  <a:lnTo>
                    <a:pt x="166487" y="181177"/>
                  </a:lnTo>
                  <a:lnTo>
                    <a:pt x="162151" y="190167"/>
                  </a:lnTo>
                  <a:lnTo>
                    <a:pt x="160452" y="209515"/>
                  </a:lnTo>
                  <a:lnTo>
                    <a:pt x="166716" y="226693"/>
                  </a:lnTo>
                  <a:lnTo>
                    <a:pt x="178469" y="242126"/>
                  </a:lnTo>
                  <a:lnTo>
                    <a:pt x="204817" y="262799"/>
                  </a:lnTo>
                  <a:lnTo>
                    <a:pt x="233681" y="275683"/>
                  </a:lnTo>
                  <a:lnTo>
                    <a:pt x="265782" y="281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350542" y="3737616"/>
              <a:ext cx="125054" cy="157929"/>
            </a:xfrm>
            <a:custGeom>
              <a:avLst/>
              <a:gdLst/>
              <a:ahLst/>
              <a:cxnLst/>
              <a:rect l="0" t="0" r="0" b="0"/>
              <a:pathLst>
                <a:path w="125054" h="157929">
                  <a:moveTo>
                    <a:pt x="81748" y="0"/>
                  </a:moveTo>
                  <a:lnTo>
                    <a:pt x="39056" y="3120"/>
                  </a:lnTo>
                  <a:lnTo>
                    <a:pt x="19490" y="9576"/>
                  </a:lnTo>
                  <a:lnTo>
                    <a:pt x="2995" y="20244"/>
                  </a:lnTo>
                  <a:lnTo>
                    <a:pt x="0" y="26364"/>
                  </a:lnTo>
                  <a:lnTo>
                    <a:pt x="343" y="32784"/>
                  </a:lnTo>
                  <a:lnTo>
                    <a:pt x="2911" y="39403"/>
                  </a:lnTo>
                  <a:lnTo>
                    <a:pt x="18243" y="49878"/>
                  </a:lnTo>
                  <a:lnTo>
                    <a:pt x="72345" y="69826"/>
                  </a:lnTo>
                  <a:lnTo>
                    <a:pt x="97846" y="77047"/>
                  </a:lnTo>
                  <a:lnTo>
                    <a:pt x="107687" y="82950"/>
                  </a:lnTo>
                  <a:lnTo>
                    <a:pt x="121742" y="98868"/>
                  </a:lnTo>
                  <a:lnTo>
                    <a:pt x="124788" y="108026"/>
                  </a:lnTo>
                  <a:lnTo>
                    <a:pt x="125053" y="127560"/>
                  </a:lnTo>
                  <a:lnTo>
                    <a:pt x="121147" y="135343"/>
                  </a:lnTo>
                  <a:lnTo>
                    <a:pt x="107447" y="147110"/>
                  </a:lnTo>
                  <a:lnTo>
                    <a:pt x="74415" y="154723"/>
                  </a:lnTo>
                  <a:lnTo>
                    <a:pt x="39634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802050" y="3674248"/>
              <a:ext cx="188251" cy="195293"/>
            </a:xfrm>
            <a:custGeom>
              <a:avLst/>
              <a:gdLst/>
              <a:ahLst/>
              <a:cxnLst/>
              <a:rect l="0" t="0" r="0" b="0"/>
              <a:pathLst>
                <a:path w="188251" h="195293">
                  <a:moveTo>
                    <a:pt x="104022" y="84425"/>
                  </a:moveTo>
                  <a:lnTo>
                    <a:pt x="100903" y="41734"/>
                  </a:lnTo>
                  <a:lnTo>
                    <a:pt x="98433" y="31398"/>
                  </a:lnTo>
                  <a:lnTo>
                    <a:pt x="86330" y="13674"/>
                  </a:lnTo>
                  <a:lnTo>
                    <a:pt x="78190" y="5672"/>
                  </a:lnTo>
                  <a:lnTo>
                    <a:pt x="69253" y="1507"/>
                  </a:lnTo>
                  <a:lnTo>
                    <a:pt x="49965" y="0"/>
                  </a:lnTo>
                  <a:lnTo>
                    <a:pt x="32813" y="6349"/>
                  </a:lnTo>
                  <a:lnTo>
                    <a:pt x="24964" y="11317"/>
                  </a:lnTo>
                  <a:lnTo>
                    <a:pt x="13123" y="29316"/>
                  </a:lnTo>
                  <a:lnTo>
                    <a:pt x="5131" y="52913"/>
                  </a:lnTo>
                  <a:lnTo>
                    <a:pt x="0" y="106190"/>
                  </a:lnTo>
                  <a:lnTo>
                    <a:pt x="2231" y="144686"/>
                  </a:lnTo>
                  <a:lnTo>
                    <a:pt x="8479" y="166190"/>
                  </a:lnTo>
                  <a:lnTo>
                    <a:pt x="19054" y="183546"/>
                  </a:lnTo>
                  <a:lnTo>
                    <a:pt x="27490" y="189110"/>
                  </a:lnTo>
                  <a:lnTo>
                    <a:pt x="49341" y="195292"/>
                  </a:lnTo>
                  <a:lnTo>
                    <a:pt x="59379" y="194601"/>
                  </a:lnTo>
                  <a:lnTo>
                    <a:pt x="76772" y="187595"/>
                  </a:lnTo>
                  <a:lnTo>
                    <a:pt x="99718" y="170496"/>
                  </a:lnTo>
                  <a:lnTo>
                    <a:pt x="111078" y="151145"/>
                  </a:lnTo>
                  <a:lnTo>
                    <a:pt x="120931" y="113943"/>
                  </a:lnTo>
                  <a:lnTo>
                    <a:pt x="120731" y="76404"/>
                  </a:lnTo>
                  <a:lnTo>
                    <a:pt x="118671" y="65040"/>
                  </a:lnTo>
                  <a:lnTo>
                    <a:pt x="117297" y="62143"/>
                  </a:lnTo>
                  <a:lnTo>
                    <a:pt x="116382" y="64891"/>
                  </a:lnTo>
                  <a:lnTo>
                    <a:pt x="116534" y="79253"/>
                  </a:lnTo>
                  <a:lnTo>
                    <a:pt x="120502" y="97334"/>
                  </a:lnTo>
                  <a:lnTo>
                    <a:pt x="134901" y="121655"/>
                  </a:lnTo>
                  <a:lnTo>
                    <a:pt x="143325" y="125623"/>
                  </a:lnTo>
                  <a:lnTo>
                    <a:pt x="188250" y="126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017441" y="3653388"/>
              <a:ext cx="57088" cy="141613"/>
            </a:xfrm>
            <a:custGeom>
              <a:avLst/>
              <a:gdLst/>
              <a:ahLst/>
              <a:cxnLst/>
              <a:rect l="0" t="0" r="0" b="0"/>
              <a:pathLst>
                <a:path w="57088" h="141613">
                  <a:moveTo>
                    <a:pt x="4445" y="94757"/>
                  </a:moveTo>
                  <a:lnTo>
                    <a:pt x="20063" y="141612"/>
                  </a:lnTo>
                  <a:lnTo>
                    <a:pt x="586" y="83181"/>
                  </a:lnTo>
                  <a:lnTo>
                    <a:pt x="0" y="62706"/>
                  </a:lnTo>
                  <a:lnTo>
                    <a:pt x="4809" y="43077"/>
                  </a:lnTo>
                  <a:lnTo>
                    <a:pt x="14745" y="26554"/>
                  </a:lnTo>
                  <a:lnTo>
                    <a:pt x="30080" y="14532"/>
                  </a:lnTo>
                  <a:lnTo>
                    <a:pt x="570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137699" y="3656433"/>
              <a:ext cx="115815" cy="147402"/>
            </a:xfrm>
            <a:custGeom>
              <a:avLst/>
              <a:gdLst/>
              <a:ahLst/>
              <a:cxnLst/>
              <a:rect l="0" t="0" r="0" b="0"/>
              <a:pathLst>
                <a:path w="115815" h="147402">
                  <a:moveTo>
                    <a:pt x="0" y="49598"/>
                  </a:moveTo>
                  <a:lnTo>
                    <a:pt x="43963" y="64252"/>
                  </a:lnTo>
                  <a:lnTo>
                    <a:pt x="63993" y="64690"/>
                  </a:lnTo>
                  <a:lnTo>
                    <a:pt x="84593" y="59815"/>
                  </a:lnTo>
                  <a:lnTo>
                    <a:pt x="105447" y="49849"/>
                  </a:lnTo>
                  <a:lnTo>
                    <a:pt x="111242" y="42747"/>
                  </a:lnTo>
                  <a:lnTo>
                    <a:pt x="113936" y="34502"/>
                  </a:lnTo>
                  <a:lnTo>
                    <a:pt x="114562" y="25496"/>
                  </a:lnTo>
                  <a:lnTo>
                    <a:pt x="111470" y="18322"/>
                  </a:lnTo>
                  <a:lnTo>
                    <a:pt x="98675" y="7231"/>
                  </a:lnTo>
                  <a:lnTo>
                    <a:pt x="66152" y="0"/>
                  </a:lnTo>
                  <a:lnTo>
                    <a:pt x="46558" y="4548"/>
                  </a:lnTo>
                  <a:lnTo>
                    <a:pt x="30052" y="15537"/>
                  </a:lnTo>
                  <a:lnTo>
                    <a:pt x="14916" y="32120"/>
                  </a:lnTo>
                  <a:lnTo>
                    <a:pt x="6630" y="54308"/>
                  </a:lnTo>
                  <a:lnTo>
                    <a:pt x="4420" y="66776"/>
                  </a:lnTo>
                  <a:lnTo>
                    <a:pt x="8204" y="89988"/>
                  </a:lnTo>
                  <a:lnTo>
                    <a:pt x="23488" y="119667"/>
                  </a:lnTo>
                  <a:lnTo>
                    <a:pt x="37345" y="134552"/>
                  </a:lnTo>
                  <a:lnTo>
                    <a:pt x="55202" y="145067"/>
                  </a:lnTo>
                  <a:lnTo>
                    <a:pt x="74838" y="147401"/>
                  </a:lnTo>
                  <a:lnTo>
                    <a:pt x="115814" y="144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456083" y="3642526"/>
              <a:ext cx="106075" cy="329941"/>
            </a:xfrm>
            <a:custGeom>
              <a:avLst/>
              <a:gdLst/>
              <a:ahLst/>
              <a:cxnLst/>
              <a:rect l="0" t="0" r="0" b="0"/>
              <a:pathLst>
                <a:path w="106075" h="329941">
                  <a:moveTo>
                    <a:pt x="7999" y="137204"/>
                  </a:moveTo>
                  <a:lnTo>
                    <a:pt x="11119" y="179896"/>
                  </a:lnTo>
                  <a:lnTo>
                    <a:pt x="24788" y="233207"/>
                  </a:lnTo>
                  <a:lnTo>
                    <a:pt x="34084" y="293679"/>
                  </a:lnTo>
                  <a:lnTo>
                    <a:pt x="44564" y="329940"/>
                  </a:lnTo>
                  <a:lnTo>
                    <a:pt x="34883" y="296336"/>
                  </a:lnTo>
                  <a:lnTo>
                    <a:pt x="29038" y="244850"/>
                  </a:lnTo>
                  <a:lnTo>
                    <a:pt x="17831" y="192739"/>
                  </a:lnTo>
                  <a:lnTo>
                    <a:pt x="4352" y="142715"/>
                  </a:lnTo>
                  <a:lnTo>
                    <a:pt x="0" y="87773"/>
                  </a:lnTo>
                  <a:lnTo>
                    <a:pt x="7449" y="47039"/>
                  </a:lnTo>
                  <a:lnTo>
                    <a:pt x="17894" y="23431"/>
                  </a:lnTo>
                  <a:lnTo>
                    <a:pt x="33454" y="7480"/>
                  </a:lnTo>
                  <a:lnTo>
                    <a:pt x="42517" y="1588"/>
                  </a:lnTo>
                  <a:lnTo>
                    <a:pt x="50898" y="0"/>
                  </a:lnTo>
                  <a:lnTo>
                    <a:pt x="58825" y="1281"/>
                  </a:lnTo>
                  <a:lnTo>
                    <a:pt x="73873" y="8944"/>
                  </a:lnTo>
                  <a:lnTo>
                    <a:pt x="88359" y="20148"/>
                  </a:lnTo>
                  <a:lnTo>
                    <a:pt x="104080" y="45199"/>
                  </a:lnTo>
                  <a:lnTo>
                    <a:pt x="106074" y="64728"/>
                  </a:lnTo>
                  <a:lnTo>
                    <a:pt x="97822" y="105860"/>
                  </a:lnTo>
                  <a:lnTo>
                    <a:pt x="92448" y="113969"/>
                  </a:lnTo>
                  <a:lnTo>
                    <a:pt x="77118" y="126097"/>
                  </a:lnTo>
                  <a:lnTo>
                    <a:pt x="58606" y="132268"/>
                  </a:lnTo>
                  <a:lnTo>
                    <a:pt x="29057" y="137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611482" y="3621803"/>
              <a:ext cx="52643" cy="124151"/>
            </a:xfrm>
            <a:custGeom>
              <a:avLst/>
              <a:gdLst/>
              <a:ahLst/>
              <a:cxnLst/>
              <a:rect l="0" t="0" r="0" b="0"/>
              <a:pathLst>
                <a:path w="52643" h="124151">
                  <a:moveTo>
                    <a:pt x="0" y="52642"/>
                  </a:moveTo>
                  <a:lnTo>
                    <a:pt x="42661" y="113515"/>
                  </a:lnTo>
                  <a:lnTo>
                    <a:pt x="51716" y="124150"/>
                  </a:lnTo>
                  <a:lnTo>
                    <a:pt x="50855" y="123711"/>
                  </a:lnTo>
                  <a:lnTo>
                    <a:pt x="32662" y="100606"/>
                  </a:lnTo>
                  <a:lnTo>
                    <a:pt x="18906" y="72313"/>
                  </a:lnTo>
                  <a:lnTo>
                    <a:pt x="13010" y="36114"/>
                  </a:lnTo>
                  <a:lnTo>
                    <a:pt x="15692" y="26415"/>
                  </a:lnTo>
                  <a:lnTo>
                    <a:pt x="20990" y="18780"/>
                  </a:lnTo>
                  <a:lnTo>
                    <a:pt x="33895" y="8347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755546" y="3653388"/>
              <a:ext cx="103926" cy="118299"/>
            </a:xfrm>
            <a:custGeom>
              <a:avLst/>
              <a:gdLst/>
              <a:ahLst/>
              <a:cxnLst/>
              <a:rect l="0" t="0" r="0" b="0"/>
              <a:pathLst>
                <a:path w="103926" h="118299">
                  <a:moveTo>
                    <a:pt x="55977" y="10529"/>
                  </a:moveTo>
                  <a:lnTo>
                    <a:pt x="39209" y="4939"/>
                  </a:lnTo>
                  <a:lnTo>
                    <a:pt x="31930" y="5633"/>
                  </a:lnTo>
                  <a:lnTo>
                    <a:pt x="17604" y="12642"/>
                  </a:lnTo>
                  <a:lnTo>
                    <a:pt x="6557" y="26676"/>
                  </a:lnTo>
                  <a:lnTo>
                    <a:pt x="1973" y="35332"/>
                  </a:lnTo>
                  <a:lnTo>
                    <a:pt x="0" y="54308"/>
                  </a:lnTo>
                  <a:lnTo>
                    <a:pt x="4192" y="74440"/>
                  </a:lnTo>
                  <a:lnTo>
                    <a:pt x="13854" y="95086"/>
                  </a:lnTo>
                  <a:lnTo>
                    <a:pt x="29067" y="109721"/>
                  </a:lnTo>
                  <a:lnTo>
                    <a:pt x="38037" y="115261"/>
                  </a:lnTo>
                  <a:lnTo>
                    <a:pt x="57362" y="118298"/>
                  </a:lnTo>
                  <a:lnTo>
                    <a:pt x="67429" y="117470"/>
                  </a:lnTo>
                  <a:lnTo>
                    <a:pt x="84853" y="110310"/>
                  </a:lnTo>
                  <a:lnTo>
                    <a:pt x="92775" y="105126"/>
                  </a:lnTo>
                  <a:lnTo>
                    <a:pt x="98056" y="96990"/>
                  </a:lnTo>
                  <a:lnTo>
                    <a:pt x="103925" y="75472"/>
                  </a:lnTo>
                  <a:lnTo>
                    <a:pt x="101639" y="37050"/>
                  </a:lnTo>
                  <a:lnTo>
                    <a:pt x="93429" y="19196"/>
                  </a:lnTo>
                  <a:lnTo>
                    <a:pt x="770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942826" y="3633813"/>
              <a:ext cx="114855" cy="338943"/>
            </a:xfrm>
            <a:custGeom>
              <a:avLst/>
              <a:gdLst/>
              <a:ahLst/>
              <a:cxnLst/>
              <a:rect l="0" t="0" r="0" b="0"/>
              <a:pathLst>
                <a:path w="114855" h="338943">
                  <a:moveTo>
                    <a:pt x="26624" y="156446"/>
                  </a:moveTo>
                  <a:lnTo>
                    <a:pt x="44583" y="219873"/>
                  </a:lnTo>
                  <a:lnTo>
                    <a:pt x="65265" y="282810"/>
                  </a:lnTo>
                  <a:lnTo>
                    <a:pt x="83950" y="338942"/>
                  </a:lnTo>
                  <a:lnTo>
                    <a:pt x="74299" y="319356"/>
                  </a:lnTo>
                  <a:lnTo>
                    <a:pt x="51923" y="270359"/>
                  </a:lnTo>
                  <a:lnTo>
                    <a:pt x="34178" y="218548"/>
                  </a:lnTo>
                  <a:lnTo>
                    <a:pt x="14078" y="163254"/>
                  </a:lnTo>
                  <a:lnTo>
                    <a:pt x="6079" y="107271"/>
                  </a:lnTo>
                  <a:lnTo>
                    <a:pt x="0" y="66356"/>
                  </a:lnTo>
                  <a:lnTo>
                    <a:pt x="2313" y="42707"/>
                  </a:lnTo>
                  <a:lnTo>
                    <a:pt x="15782" y="9661"/>
                  </a:lnTo>
                  <a:lnTo>
                    <a:pt x="22905" y="3607"/>
                  </a:lnTo>
                  <a:lnTo>
                    <a:pt x="31164" y="741"/>
                  </a:lnTo>
                  <a:lnTo>
                    <a:pt x="40179" y="0"/>
                  </a:lnTo>
                  <a:lnTo>
                    <a:pt x="56436" y="5416"/>
                  </a:lnTo>
                  <a:lnTo>
                    <a:pt x="85936" y="27957"/>
                  </a:lnTo>
                  <a:lnTo>
                    <a:pt x="101650" y="53644"/>
                  </a:lnTo>
                  <a:lnTo>
                    <a:pt x="113715" y="83482"/>
                  </a:lnTo>
                  <a:lnTo>
                    <a:pt x="114854" y="104130"/>
                  </a:lnTo>
                  <a:lnTo>
                    <a:pt x="113521" y="114550"/>
                  </a:lnTo>
                  <a:lnTo>
                    <a:pt x="109122" y="122666"/>
                  </a:lnTo>
                  <a:lnTo>
                    <a:pt x="94875" y="134803"/>
                  </a:lnTo>
                  <a:lnTo>
                    <a:pt x="47681" y="156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124694" y="3653388"/>
              <a:ext cx="111098" cy="118939"/>
            </a:xfrm>
            <a:custGeom>
              <a:avLst/>
              <a:gdLst/>
              <a:ahLst/>
              <a:cxnLst/>
              <a:rect l="0" t="0" r="0" b="0"/>
              <a:pathLst>
                <a:path w="111098" h="118939">
                  <a:moveTo>
                    <a:pt x="65855" y="0"/>
                  </a:moveTo>
                  <a:lnTo>
                    <a:pt x="21892" y="20244"/>
                  </a:lnTo>
                  <a:lnTo>
                    <a:pt x="8101" y="35904"/>
                  </a:lnTo>
                  <a:lnTo>
                    <a:pt x="2786" y="44993"/>
                  </a:lnTo>
                  <a:lnTo>
                    <a:pt x="0" y="64451"/>
                  </a:lnTo>
                  <a:lnTo>
                    <a:pt x="895" y="74553"/>
                  </a:lnTo>
                  <a:lnTo>
                    <a:pt x="8128" y="92016"/>
                  </a:lnTo>
                  <a:lnTo>
                    <a:pt x="13332" y="99949"/>
                  </a:lnTo>
                  <a:lnTo>
                    <a:pt x="28474" y="111882"/>
                  </a:lnTo>
                  <a:lnTo>
                    <a:pt x="37425" y="116702"/>
                  </a:lnTo>
                  <a:lnTo>
                    <a:pt x="56729" y="118938"/>
                  </a:lnTo>
                  <a:lnTo>
                    <a:pt x="75837" y="114862"/>
                  </a:lnTo>
                  <a:lnTo>
                    <a:pt x="92128" y="105253"/>
                  </a:lnTo>
                  <a:lnTo>
                    <a:pt x="104048" y="90063"/>
                  </a:lnTo>
                  <a:lnTo>
                    <a:pt x="108865" y="81099"/>
                  </a:lnTo>
                  <a:lnTo>
                    <a:pt x="111097" y="61780"/>
                  </a:lnTo>
                  <a:lnTo>
                    <a:pt x="107019" y="42666"/>
                  </a:lnTo>
                  <a:lnTo>
                    <a:pt x="869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306362" y="3621803"/>
              <a:ext cx="94758" cy="142589"/>
            </a:xfrm>
            <a:custGeom>
              <a:avLst/>
              <a:gdLst/>
              <a:ahLst/>
              <a:cxnLst/>
              <a:rect l="0" t="0" r="0" b="0"/>
              <a:pathLst>
                <a:path w="94758" h="142589">
                  <a:moveTo>
                    <a:pt x="0" y="105285"/>
                  </a:moveTo>
                  <a:lnTo>
                    <a:pt x="32407" y="142588"/>
                  </a:lnTo>
                  <a:lnTo>
                    <a:pt x="33303" y="140682"/>
                  </a:lnTo>
                  <a:lnTo>
                    <a:pt x="17032" y="83218"/>
                  </a:lnTo>
                  <a:lnTo>
                    <a:pt x="12456" y="46754"/>
                  </a:lnTo>
                  <a:lnTo>
                    <a:pt x="15323" y="37019"/>
                  </a:lnTo>
                  <a:lnTo>
                    <a:pt x="20744" y="29358"/>
                  </a:lnTo>
                  <a:lnTo>
                    <a:pt x="36126" y="17727"/>
                  </a:lnTo>
                  <a:lnTo>
                    <a:pt x="63347" y="577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5485347" y="3453347"/>
            <a:ext cx="1358177" cy="357970"/>
            <a:chOff x="5485347" y="3453347"/>
            <a:chExt cx="1358177" cy="357970"/>
          </a:xfrm>
        </p:grpSpPr>
        <p:sp>
          <p:nvSpPr>
            <p:cNvPr id="131" name="Freeform 130"/>
            <p:cNvSpPr/>
            <p:nvPr/>
          </p:nvSpPr>
          <p:spPr>
            <a:xfrm>
              <a:off x="5537989" y="3453347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14655" y="156585"/>
                  </a:lnTo>
                  <a:lnTo>
                    <a:pt x="19160" y="207702"/>
                  </a:lnTo>
                  <a:lnTo>
                    <a:pt x="20495" y="259893"/>
                  </a:lnTo>
                  <a:lnTo>
                    <a:pt x="20808" y="288643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485347" y="3558632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0896" y="5589"/>
                  </a:lnTo>
                  <a:lnTo>
                    <a:pt x="70656" y="17958"/>
                  </a:lnTo>
                  <a:lnTo>
                    <a:pt x="25655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706445" y="3684974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0" y="54145"/>
                  </a:lnTo>
                  <a:lnTo>
                    <a:pt x="2340" y="79046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706445" y="359021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808468" y="3642860"/>
              <a:ext cx="111729" cy="158065"/>
            </a:xfrm>
            <a:custGeom>
              <a:avLst/>
              <a:gdLst/>
              <a:ahLst/>
              <a:cxnLst/>
              <a:rect l="0" t="0" r="0" b="0"/>
              <a:pathLst>
                <a:path w="111729" h="158065">
                  <a:moveTo>
                    <a:pt x="34848" y="0"/>
                  </a:moveTo>
                  <a:lnTo>
                    <a:pt x="18080" y="5589"/>
                  </a:lnTo>
                  <a:lnTo>
                    <a:pt x="6728" y="17692"/>
                  </a:lnTo>
                  <a:lnTo>
                    <a:pt x="2064" y="25832"/>
                  </a:lnTo>
                  <a:lnTo>
                    <a:pt x="0" y="47356"/>
                  </a:lnTo>
                  <a:lnTo>
                    <a:pt x="8207" y="93712"/>
                  </a:lnTo>
                  <a:lnTo>
                    <a:pt x="29499" y="135494"/>
                  </a:lnTo>
                  <a:lnTo>
                    <a:pt x="42609" y="152246"/>
                  </a:lnTo>
                  <a:lnTo>
                    <a:pt x="50550" y="156479"/>
                  </a:lnTo>
                  <a:lnTo>
                    <a:pt x="68732" y="158064"/>
                  </a:lnTo>
                  <a:lnTo>
                    <a:pt x="77325" y="154509"/>
                  </a:lnTo>
                  <a:lnTo>
                    <a:pt x="93111" y="141200"/>
                  </a:lnTo>
                  <a:lnTo>
                    <a:pt x="109563" y="113977"/>
                  </a:lnTo>
                  <a:lnTo>
                    <a:pt x="111728" y="90820"/>
                  </a:lnTo>
                  <a:lnTo>
                    <a:pt x="103587" y="43416"/>
                  </a:lnTo>
                  <a:lnTo>
                    <a:pt x="98221" y="34793"/>
                  </a:lnTo>
                  <a:lnTo>
                    <a:pt x="73752" y="12549"/>
                  </a:lnTo>
                  <a:lnTo>
                    <a:pt x="664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948601" y="3629622"/>
              <a:ext cx="147400" cy="181695"/>
            </a:xfrm>
            <a:custGeom>
              <a:avLst/>
              <a:gdLst/>
              <a:ahLst/>
              <a:cxnLst/>
              <a:rect l="0" t="0" r="0" b="0"/>
              <a:pathLst>
                <a:path w="147400" h="181695">
                  <a:moveTo>
                    <a:pt x="0" y="97466"/>
                  </a:moveTo>
                  <a:lnTo>
                    <a:pt x="9575" y="128748"/>
                  </a:lnTo>
                  <a:lnTo>
                    <a:pt x="20243" y="144904"/>
                  </a:lnTo>
                  <a:lnTo>
                    <a:pt x="22854" y="145469"/>
                  </a:lnTo>
                  <a:lnTo>
                    <a:pt x="23425" y="141166"/>
                  </a:lnTo>
                  <a:lnTo>
                    <a:pt x="14133" y="87883"/>
                  </a:lnTo>
                  <a:lnTo>
                    <a:pt x="11240" y="33788"/>
                  </a:lnTo>
                  <a:lnTo>
                    <a:pt x="11003" y="19919"/>
                  </a:lnTo>
                  <a:lnTo>
                    <a:pt x="15524" y="10673"/>
                  </a:lnTo>
                  <a:lnTo>
                    <a:pt x="23217" y="4509"/>
                  </a:lnTo>
                  <a:lnTo>
                    <a:pt x="33026" y="399"/>
                  </a:lnTo>
                  <a:lnTo>
                    <a:pt x="41904" y="0"/>
                  </a:lnTo>
                  <a:lnTo>
                    <a:pt x="58008" y="5794"/>
                  </a:lnTo>
                  <a:lnTo>
                    <a:pt x="101630" y="50957"/>
                  </a:lnTo>
                  <a:lnTo>
                    <a:pt x="117200" y="78226"/>
                  </a:lnTo>
                  <a:lnTo>
                    <a:pt x="128257" y="137624"/>
                  </a:lnTo>
                  <a:lnTo>
                    <a:pt x="137438" y="164346"/>
                  </a:lnTo>
                  <a:lnTo>
                    <a:pt x="147399" y="1816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150519" y="3610757"/>
              <a:ext cx="166580" cy="199097"/>
            </a:xfrm>
            <a:custGeom>
              <a:avLst/>
              <a:gdLst/>
              <a:ahLst/>
              <a:cxnLst/>
              <a:rect l="0" t="0" r="0" b="0"/>
              <a:pathLst>
                <a:path w="166580" h="199097">
                  <a:moveTo>
                    <a:pt x="92880" y="105802"/>
                  </a:moveTo>
                  <a:lnTo>
                    <a:pt x="101212" y="68325"/>
                  </a:lnTo>
                  <a:lnTo>
                    <a:pt x="101944" y="56250"/>
                  </a:lnTo>
                  <a:lnTo>
                    <a:pt x="96518" y="36596"/>
                  </a:lnTo>
                  <a:lnTo>
                    <a:pt x="73971" y="4914"/>
                  </a:lnTo>
                  <a:lnTo>
                    <a:pt x="66236" y="1109"/>
                  </a:lnTo>
                  <a:lnTo>
                    <a:pt x="48283" y="0"/>
                  </a:lnTo>
                  <a:lnTo>
                    <a:pt x="39752" y="3682"/>
                  </a:lnTo>
                  <a:lnTo>
                    <a:pt x="24034" y="17132"/>
                  </a:lnTo>
                  <a:lnTo>
                    <a:pt x="7621" y="44435"/>
                  </a:lnTo>
                  <a:lnTo>
                    <a:pt x="0" y="93507"/>
                  </a:lnTo>
                  <a:lnTo>
                    <a:pt x="1614" y="145141"/>
                  </a:lnTo>
                  <a:lnTo>
                    <a:pt x="12805" y="178679"/>
                  </a:lnTo>
                  <a:lnTo>
                    <a:pt x="18440" y="189482"/>
                  </a:lnTo>
                  <a:lnTo>
                    <a:pt x="25706" y="195514"/>
                  </a:lnTo>
                  <a:lnTo>
                    <a:pt x="34059" y="198365"/>
                  </a:lnTo>
                  <a:lnTo>
                    <a:pt x="43137" y="199096"/>
                  </a:lnTo>
                  <a:lnTo>
                    <a:pt x="51529" y="196074"/>
                  </a:lnTo>
                  <a:lnTo>
                    <a:pt x="67093" y="183358"/>
                  </a:lnTo>
                  <a:lnTo>
                    <a:pt x="83419" y="156468"/>
                  </a:lnTo>
                  <a:lnTo>
                    <a:pt x="91011" y="107535"/>
                  </a:lnTo>
                  <a:lnTo>
                    <a:pt x="91156" y="74860"/>
                  </a:lnTo>
                  <a:lnTo>
                    <a:pt x="89391" y="74645"/>
                  </a:lnTo>
                  <a:lnTo>
                    <a:pt x="87044" y="78012"/>
                  </a:lnTo>
                  <a:lnTo>
                    <a:pt x="87820" y="83766"/>
                  </a:lnTo>
                  <a:lnTo>
                    <a:pt x="112071" y="128117"/>
                  </a:lnTo>
                  <a:lnTo>
                    <a:pt x="138828" y="159646"/>
                  </a:lnTo>
                  <a:lnTo>
                    <a:pt x="166579" y="179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361408" y="3453347"/>
              <a:ext cx="60976" cy="326384"/>
            </a:xfrm>
            <a:custGeom>
              <a:avLst/>
              <a:gdLst/>
              <a:ahLst/>
              <a:cxnLst/>
              <a:rect l="0" t="0" r="0" b="0"/>
              <a:pathLst>
                <a:path w="60976" h="326384">
                  <a:moveTo>
                    <a:pt x="8333" y="0"/>
                  </a:moveTo>
                  <a:lnTo>
                    <a:pt x="0" y="37477"/>
                  </a:lnTo>
                  <a:lnTo>
                    <a:pt x="1574" y="72326"/>
                  </a:lnTo>
                  <a:lnTo>
                    <a:pt x="12587" y="132310"/>
                  </a:lnTo>
                  <a:lnTo>
                    <a:pt x="28180" y="185692"/>
                  </a:lnTo>
                  <a:lnTo>
                    <a:pt x="42029" y="238554"/>
                  </a:lnTo>
                  <a:lnTo>
                    <a:pt x="57671" y="300346"/>
                  </a:lnTo>
                  <a:lnTo>
                    <a:pt x="6097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306570" y="3594680"/>
              <a:ext cx="189514" cy="6067"/>
            </a:xfrm>
            <a:custGeom>
              <a:avLst/>
              <a:gdLst/>
              <a:ahLst/>
              <a:cxnLst/>
              <a:rect l="0" t="0" r="0" b="0"/>
              <a:pathLst>
                <a:path w="189514" h="6067">
                  <a:moveTo>
                    <a:pt x="189513" y="6066"/>
                  </a:moveTo>
                  <a:lnTo>
                    <a:pt x="157061" y="0"/>
                  </a:lnTo>
                  <a:lnTo>
                    <a:pt x="99581" y="5036"/>
                  </a:lnTo>
                  <a:lnTo>
                    <a:pt x="40294" y="5862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527496" y="3584386"/>
              <a:ext cx="316028" cy="224170"/>
            </a:xfrm>
            <a:custGeom>
              <a:avLst/>
              <a:gdLst/>
              <a:ahLst/>
              <a:cxnLst/>
              <a:rect l="0" t="0" r="0" b="0"/>
              <a:pathLst>
                <a:path w="316028" h="224170">
                  <a:moveTo>
                    <a:pt x="173" y="100588"/>
                  </a:moveTo>
                  <a:lnTo>
                    <a:pt x="42864" y="103707"/>
                  </a:lnTo>
                  <a:lnTo>
                    <a:pt x="63600" y="106654"/>
                  </a:lnTo>
                  <a:lnTo>
                    <a:pt x="84515" y="104064"/>
                  </a:lnTo>
                  <a:lnTo>
                    <a:pt x="102389" y="95893"/>
                  </a:lnTo>
                  <a:lnTo>
                    <a:pt x="110431" y="90439"/>
                  </a:lnTo>
                  <a:lnTo>
                    <a:pt x="122485" y="75020"/>
                  </a:lnTo>
                  <a:lnTo>
                    <a:pt x="127338" y="65995"/>
                  </a:lnTo>
                  <a:lnTo>
                    <a:pt x="129610" y="46609"/>
                  </a:lnTo>
                  <a:lnTo>
                    <a:pt x="125550" y="27464"/>
                  </a:lnTo>
                  <a:lnTo>
                    <a:pt x="115948" y="11156"/>
                  </a:lnTo>
                  <a:lnTo>
                    <a:pt x="107771" y="5872"/>
                  </a:lnTo>
                  <a:lnTo>
                    <a:pt x="86208" y="0"/>
                  </a:lnTo>
                  <a:lnTo>
                    <a:pt x="53350" y="2284"/>
                  </a:lnTo>
                  <a:lnTo>
                    <a:pt x="35115" y="13613"/>
                  </a:lnTo>
                  <a:lnTo>
                    <a:pt x="4345" y="49482"/>
                  </a:lnTo>
                  <a:lnTo>
                    <a:pt x="614" y="59498"/>
                  </a:lnTo>
                  <a:lnTo>
                    <a:pt x="0" y="116840"/>
                  </a:lnTo>
                  <a:lnTo>
                    <a:pt x="5710" y="151807"/>
                  </a:lnTo>
                  <a:lnTo>
                    <a:pt x="20401" y="178805"/>
                  </a:lnTo>
                  <a:lnTo>
                    <a:pt x="45160" y="201622"/>
                  </a:lnTo>
                  <a:lnTo>
                    <a:pt x="74723" y="217611"/>
                  </a:lnTo>
                  <a:lnTo>
                    <a:pt x="116888" y="224169"/>
                  </a:lnTo>
                  <a:lnTo>
                    <a:pt x="167896" y="217979"/>
                  </a:lnTo>
                  <a:lnTo>
                    <a:pt x="230086" y="202109"/>
                  </a:lnTo>
                  <a:lnTo>
                    <a:pt x="289430" y="187902"/>
                  </a:lnTo>
                  <a:lnTo>
                    <a:pt x="316027" y="184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2257932" y="1210310"/>
            <a:ext cx="222516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1384300" y="1210310"/>
            <a:ext cx="873632" cy="112649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1384300" y="2324861"/>
            <a:ext cx="309448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4474464" y="1208024"/>
            <a:ext cx="0" cy="111607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2788310" y="764580"/>
            <a:ext cx="780851" cy="372498"/>
            <a:chOff x="2788310" y="764580"/>
            <a:chExt cx="780851" cy="372498"/>
          </a:xfrm>
        </p:grpSpPr>
        <p:sp>
          <p:nvSpPr>
            <p:cNvPr id="6" name="Freeform 5"/>
            <p:cNvSpPr/>
            <p:nvPr/>
          </p:nvSpPr>
          <p:spPr>
            <a:xfrm>
              <a:off x="2788310" y="764580"/>
              <a:ext cx="212312" cy="330549"/>
            </a:xfrm>
            <a:custGeom>
              <a:avLst/>
              <a:gdLst/>
              <a:ahLst/>
              <a:cxnLst/>
              <a:rect l="0" t="0" r="0" b="0"/>
              <a:pathLst>
                <a:path w="212312" h="330549">
                  <a:moveTo>
                    <a:pt x="212311" y="98756"/>
                  </a:moveTo>
                  <a:lnTo>
                    <a:pt x="152718" y="148254"/>
                  </a:lnTo>
                  <a:lnTo>
                    <a:pt x="110542" y="204690"/>
                  </a:lnTo>
                  <a:lnTo>
                    <a:pt x="83077" y="267269"/>
                  </a:lnTo>
                  <a:lnTo>
                    <a:pt x="81954" y="288295"/>
                  </a:lnTo>
                  <a:lnTo>
                    <a:pt x="83293" y="298815"/>
                  </a:lnTo>
                  <a:lnTo>
                    <a:pt x="94138" y="316743"/>
                  </a:lnTo>
                  <a:lnTo>
                    <a:pt x="101944" y="324799"/>
                  </a:lnTo>
                  <a:lnTo>
                    <a:pt x="110657" y="329000"/>
                  </a:lnTo>
                  <a:lnTo>
                    <a:pt x="129697" y="330548"/>
                  </a:lnTo>
                  <a:lnTo>
                    <a:pt x="160147" y="319254"/>
                  </a:lnTo>
                  <a:lnTo>
                    <a:pt x="174699" y="301260"/>
                  </a:lnTo>
                  <a:lnTo>
                    <a:pt x="180218" y="289911"/>
                  </a:lnTo>
                  <a:lnTo>
                    <a:pt x="183230" y="267942"/>
                  </a:lnTo>
                  <a:lnTo>
                    <a:pt x="179499" y="246480"/>
                  </a:lnTo>
                  <a:lnTo>
                    <a:pt x="164245" y="215836"/>
                  </a:lnTo>
                  <a:lnTo>
                    <a:pt x="143737" y="191418"/>
                  </a:lnTo>
                  <a:lnTo>
                    <a:pt x="83458" y="140953"/>
                  </a:lnTo>
                  <a:lnTo>
                    <a:pt x="25698" y="107097"/>
                  </a:lnTo>
                  <a:lnTo>
                    <a:pt x="11219" y="93105"/>
                  </a:lnTo>
                  <a:lnTo>
                    <a:pt x="884" y="75187"/>
                  </a:lnTo>
                  <a:lnTo>
                    <a:pt x="0" y="66666"/>
                  </a:lnTo>
                  <a:lnTo>
                    <a:pt x="5257" y="50959"/>
                  </a:lnTo>
                  <a:lnTo>
                    <a:pt x="21370" y="28962"/>
                  </a:lnTo>
                  <a:lnTo>
                    <a:pt x="40491" y="17824"/>
                  </a:lnTo>
                  <a:lnTo>
                    <a:pt x="85305" y="1141"/>
                  </a:lnTo>
                  <a:lnTo>
                    <a:pt x="106731" y="0"/>
                  </a:lnTo>
                  <a:lnTo>
                    <a:pt x="149082" y="8799"/>
                  </a:lnTo>
                  <a:lnTo>
                    <a:pt x="157291" y="14218"/>
                  </a:lnTo>
                  <a:lnTo>
                    <a:pt x="169530" y="29598"/>
                  </a:lnTo>
                  <a:lnTo>
                    <a:pt x="180726" y="88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55419" y="954180"/>
              <a:ext cx="118944" cy="153219"/>
            </a:xfrm>
            <a:custGeom>
              <a:avLst/>
              <a:gdLst/>
              <a:ahLst/>
              <a:cxnLst/>
              <a:rect l="0" t="0" r="0" b="0"/>
              <a:pathLst>
                <a:path w="118944" h="153219">
                  <a:moveTo>
                    <a:pt x="108415" y="24970"/>
                  </a:moveTo>
                  <a:lnTo>
                    <a:pt x="90434" y="9329"/>
                  </a:lnTo>
                  <a:lnTo>
                    <a:pt x="73517" y="1251"/>
                  </a:lnTo>
                  <a:lnTo>
                    <a:pt x="54300" y="0"/>
                  </a:lnTo>
                  <a:lnTo>
                    <a:pt x="35231" y="4513"/>
                  </a:lnTo>
                  <a:lnTo>
                    <a:pt x="18957" y="14318"/>
                  </a:lnTo>
                  <a:lnTo>
                    <a:pt x="7044" y="32714"/>
                  </a:lnTo>
                  <a:lnTo>
                    <a:pt x="2230" y="44171"/>
                  </a:lnTo>
                  <a:lnTo>
                    <a:pt x="0" y="69378"/>
                  </a:lnTo>
                  <a:lnTo>
                    <a:pt x="4079" y="93840"/>
                  </a:lnTo>
                  <a:lnTo>
                    <a:pt x="19529" y="120765"/>
                  </a:lnTo>
                  <a:lnTo>
                    <a:pt x="32255" y="136176"/>
                  </a:lnTo>
                  <a:lnTo>
                    <a:pt x="63752" y="152416"/>
                  </a:lnTo>
                  <a:lnTo>
                    <a:pt x="75130" y="153218"/>
                  </a:lnTo>
                  <a:lnTo>
                    <a:pt x="118943" y="140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48062" y="989319"/>
              <a:ext cx="221099" cy="147759"/>
            </a:xfrm>
            <a:custGeom>
              <a:avLst/>
              <a:gdLst/>
              <a:ahLst/>
              <a:cxnLst/>
              <a:rect l="0" t="0" r="0" b="0"/>
              <a:pathLst>
                <a:path w="221099" h="147759">
                  <a:moveTo>
                    <a:pt x="0" y="31945"/>
                  </a:moveTo>
                  <a:lnTo>
                    <a:pt x="3119" y="74636"/>
                  </a:lnTo>
                  <a:lnTo>
                    <a:pt x="5589" y="84972"/>
                  </a:lnTo>
                  <a:lnTo>
                    <a:pt x="7235" y="86014"/>
                  </a:lnTo>
                  <a:lnTo>
                    <a:pt x="19814" y="31454"/>
                  </a:lnTo>
                  <a:lnTo>
                    <a:pt x="30643" y="10670"/>
                  </a:lnTo>
                  <a:lnTo>
                    <a:pt x="36806" y="6063"/>
                  </a:lnTo>
                  <a:lnTo>
                    <a:pt x="43255" y="5332"/>
                  </a:lnTo>
                  <a:lnTo>
                    <a:pt x="49894" y="7184"/>
                  </a:lnTo>
                  <a:lnTo>
                    <a:pt x="63509" y="21720"/>
                  </a:lnTo>
                  <a:lnTo>
                    <a:pt x="85724" y="63590"/>
                  </a:lnTo>
                  <a:lnTo>
                    <a:pt x="88735" y="65910"/>
                  </a:lnTo>
                  <a:lnTo>
                    <a:pt x="90742" y="62777"/>
                  </a:lnTo>
                  <a:lnTo>
                    <a:pt x="99553" y="29716"/>
                  </a:lnTo>
                  <a:lnTo>
                    <a:pt x="114765" y="5288"/>
                  </a:lnTo>
                  <a:lnTo>
                    <a:pt x="123303" y="1306"/>
                  </a:lnTo>
                  <a:lnTo>
                    <a:pt x="145268" y="0"/>
                  </a:lnTo>
                  <a:lnTo>
                    <a:pt x="155337" y="3629"/>
                  </a:lnTo>
                  <a:lnTo>
                    <a:pt x="195729" y="38701"/>
                  </a:lnTo>
                  <a:lnTo>
                    <a:pt x="211762" y="65532"/>
                  </a:lnTo>
                  <a:lnTo>
                    <a:pt x="219869" y="121650"/>
                  </a:lnTo>
                  <a:lnTo>
                    <a:pt x="221098" y="1477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541830" y="2463668"/>
            <a:ext cx="964160" cy="315856"/>
            <a:chOff x="2541830" y="2463668"/>
            <a:chExt cx="964160" cy="315856"/>
          </a:xfrm>
        </p:grpSpPr>
        <p:sp>
          <p:nvSpPr>
            <p:cNvPr id="10" name="Freeform 9"/>
            <p:cNvSpPr/>
            <p:nvPr/>
          </p:nvSpPr>
          <p:spPr>
            <a:xfrm>
              <a:off x="2541830" y="2463668"/>
              <a:ext cx="11351" cy="294799"/>
            </a:xfrm>
            <a:custGeom>
              <a:avLst/>
              <a:gdLst/>
              <a:ahLst/>
              <a:cxnLst/>
              <a:rect l="0" t="0" r="0" b="0"/>
              <a:pathLst>
                <a:path w="11351" h="294799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9661"/>
                  </a:lnTo>
                  <a:lnTo>
                    <a:pt x="9451" y="198242"/>
                  </a:lnTo>
                  <a:lnTo>
                    <a:pt x="7069" y="249681"/>
                  </a:lnTo>
                  <a:lnTo>
                    <a:pt x="606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88059" y="2474197"/>
              <a:ext cx="17765" cy="294798"/>
            </a:xfrm>
            <a:custGeom>
              <a:avLst/>
              <a:gdLst/>
              <a:ahLst/>
              <a:cxnLst/>
              <a:rect l="0" t="0" r="0" b="0"/>
              <a:pathLst>
                <a:path w="17765" h="294798">
                  <a:moveTo>
                    <a:pt x="7236" y="0"/>
                  </a:moveTo>
                  <a:lnTo>
                    <a:pt x="0" y="27555"/>
                  </a:lnTo>
                  <a:lnTo>
                    <a:pt x="477" y="86898"/>
                  </a:lnTo>
                  <a:lnTo>
                    <a:pt x="5901" y="149356"/>
                  </a:lnTo>
                  <a:lnTo>
                    <a:pt x="6972" y="206753"/>
                  </a:lnTo>
                  <a:lnTo>
                    <a:pt x="10304" y="260032"/>
                  </a:lnTo>
                  <a:lnTo>
                    <a:pt x="17764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29549" y="2585173"/>
              <a:ext cx="139529" cy="175481"/>
            </a:xfrm>
            <a:custGeom>
              <a:avLst/>
              <a:gdLst/>
              <a:ahLst/>
              <a:cxnLst/>
              <a:rect l="0" t="0" r="0" b="0"/>
              <a:pathLst>
                <a:path w="139529" h="175481">
                  <a:moveTo>
                    <a:pt x="107943" y="57480"/>
                  </a:moveTo>
                  <a:lnTo>
                    <a:pt x="87700" y="13517"/>
                  </a:lnTo>
                  <a:lnTo>
                    <a:pt x="79239" y="7114"/>
                  </a:lnTo>
                  <a:lnTo>
                    <a:pt x="57361" y="0"/>
                  </a:lnTo>
                  <a:lnTo>
                    <a:pt x="47315" y="442"/>
                  </a:lnTo>
                  <a:lnTo>
                    <a:pt x="29915" y="7173"/>
                  </a:lnTo>
                  <a:lnTo>
                    <a:pt x="17502" y="24203"/>
                  </a:lnTo>
                  <a:lnTo>
                    <a:pt x="0" y="73263"/>
                  </a:lnTo>
                  <a:lnTo>
                    <a:pt x="1867" y="100369"/>
                  </a:lnTo>
                  <a:lnTo>
                    <a:pt x="22129" y="150310"/>
                  </a:lnTo>
                  <a:lnTo>
                    <a:pt x="38218" y="166198"/>
                  </a:lnTo>
                  <a:lnTo>
                    <a:pt x="47421" y="172072"/>
                  </a:lnTo>
                  <a:lnTo>
                    <a:pt x="67006" y="175480"/>
                  </a:lnTo>
                  <a:lnTo>
                    <a:pt x="87409" y="171925"/>
                  </a:lnTo>
                  <a:lnTo>
                    <a:pt x="139528" y="152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21720" y="2652703"/>
              <a:ext cx="284270" cy="126821"/>
            </a:xfrm>
            <a:custGeom>
              <a:avLst/>
              <a:gdLst/>
              <a:ahLst/>
              <a:cxnLst/>
              <a:rect l="0" t="0" r="0" b="0"/>
              <a:pathLst>
                <a:path w="284270" h="126821">
                  <a:moveTo>
                    <a:pt x="0" y="11006"/>
                  </a:moveTo>
                  <a:lnTo>
                    <a:pt x="3119" y="53698"/>
                  </a:lnTo>
                  <a:lnTo>
                    <a:pt x="14654" y="100938"/>
                  </a:lnTo>
                  <a:lnTo>
                    <a:pt x="16788" y="104886"/>
                  </a:lnTo>
                  <a:lnTo>
                    <a:pt x="18211" y="102839"/>
                  </a:lnTo>
                  <a:lnTo>
                    <a:pt x="23022" y="47406"/>
                  </a:lnTo>
                  <a:lnTo>
                    <a:pt x="32069" y="23674"/>
                  </a:lnTo>
                  <a:lnTo>
                    <a:pt x="47008" y="7668"/>
                  </a:lnTo>
                  <a:lnTo>
                    <a:pt x="55905" y="1762"/>
                  </a:lnTo>
                  <a:lnTo>
                    <a:pt x="64176" y="164"/>
                  </a:lnTo>
                  <a:lnTo>
                    <a:pt x="72030" y="1439"/>
                  </a:lnTo>
                  <a:lnTo>
                    <a:pt x="79605" y="4628"/>
                  </a:lnTo>
                  <a:lnTo>
                    <a:pt x="101445" y="25884"/>
                  </a:lnTo>
                  <a:lnTo>
                    <a:pt x="117145" y="54409"/>
                  </a:lnTo>
                  <a:lnTo>
                    <a:pt x="121380" y="57489"/>
                  </a:lnTo>
                  <a:lnTo>
                    <a:pt x="125374" y="56033"/>
                  </a:lnTo>
                  <a:lnTo>
                    <a:pt x="165506" y="5005"/>
                  </a:lnTo>
                  <a:lnTo>
                    <a:pt x="174678" y="1156"/>
                  </a:lnTo>
                  <a:lnTo>
                    <a:pt x="197348" y="0"/>
                  </a:lnTo>
                  <a:lnTo>
                    <a:pt x="230828" y="11514"/>
                  </a:lnTo>
                  <a:lnTo>
                    <a:pt x="246090" y="26440"/>
                  </a:lnTo>
                  <a:lnTo>
                    <a:pt x="273162" y="85137"/>
                  </a:lnTo>
                  <a:lnTo>
                    <a:pt x="284269" y="126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554197" y="1579274"/>
            <a:ext cx="825866" cy="368499"/>
            <a:chOff x="4554197" y="1579274"/>
            <a:chExt cx="825866" cy="368499"/>
          </a:xfrm>
        </p:grpSpPr>
        <p:sp>
          <p:nvSpPr>
            <p:cNvPr id="15" name="Freeform 14"/>
            <p:cNvSpPr/>
            <p:nvPr/>
          </p:nvSpPr>
          <p:spPr>
            <a:xfrm>
              <a:off x="4554197" y="1579274"/>
              <a:ext cx="155319" cy="330888"/>
            </a:xfrm>
            <a:custGeom>
              <a:avLst/>
              <a:gdLst/>
              <a:ahLst/>
              <a:cxnLst/>
              <a:rect l="0" t="0" r="0" b="0"/>
              <a:pathLst>
                <a:path w="155319" h="330888">
                  <a:moveTo>
                    <a:pt x="88870" y="0"/>
                  </a:moveTo>
                  <a:lnTo>
                    <a:pt x="50497" y="29309"/>
                  </a:lnTo>
                  <a:lnTo>
                    <a:pt x="34866" y="55087"/>
                  </a:lnTo>
                  <a:lnTo>
                    <a:pt x="15453" y="108727"/>
                  </a:lnTo>
                  <a:lnTo>
                    <a:pt x="0" y="168693"/>
                  </a:lnTo>
                  <a:lnTo>
                    <a:pt x="3379" y="224958"/>
                  </a:lnTo>
                  <a:lnTo>
                    <a:pt x="9982" y="280873"/>
                  </a:lnTo>
                  <a:lnTo>
                    <a:pt x="24811" y="314848"/>
                  </a:lnTo>
                  <a:lnTo>
                    <a:pt x="33296" y="322203"/>
                  </a:lnTo>
                  <a:lnTo>
                    <a:pt x="55202" y="330375"/>
                  </a:lnTo>
                  <a:lnTo>
                    <a:pt x="77416" y="330887"/>
                  </a:lnTo>
                  <a:lnTo>
                    <a:pt x="88253" y="329386"/>
                  </a:lnTo>
                  <a:lnTo>
                    <a:pt x="106533" y="318359"/>
                  </a:lnTo>
                  <a:lnTo>
                    <a:pt x="143405" y="279920"/>
                  </a:lnTo>
                  <a:lnTo>
                    <a:pt x="153272" y="261279"/>
                  </a:lnTo>
                  <a:lnTo>
                    <a:pt x="155318" y="241296"/>
                  </a:lnTo>
                  <a:lnTo>
                    <a:pt x="151158" y="221886"/>
                  </a:lnTo>
                  <a:lnTo>
                    <a:pt x="141510" y="205461"/>
                  </a:lnTo>
                  <a:lnTo>
                    <a:pt x="133322" y="200145"/>
                  </a:lnTo>
                  <a:lnTo>
                    <a:pt x="111746" y="194238"/>
                  </a:lnTo>
                  <a:lnTo>
                    <a:pt x="89679" y="197852"/>
                  </a:lnTo>
                  <a:lnTo>
                    <a:pt x="38674" y="224537"/>
                  </a:lnTo>
                  <a:lnTo>
                    <a:pt x="1517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30562" y="1766014"/>
              <a:ext cx="123118" cy="148727"/>
            </a:xfrm>
            <a:custGeom>
              <a:avLst/>
              <a:gdLst/>
              <a:ahLst/>
              <a:cxnLst/>
              <a:rect l="0" t="0" r="0" b="0"/>
              <a:pathLst>
                <a:path w="123118" h="148727">
                  <a:moveTo>
                    <a:pt x="91531" y="13302"/>
                  </a:moveTo>
                  <a:lnTo>
                    <a:pt x="80353" y="2123"/>
                  </a:lnTo>
                  <a:lnTo>
                    <a:pt x="73550" y="0"/>
                  </a:lnTo>
                  <a:lnTo>
                    <a:pt x="56633" y="761"/>
                  </a:lnTo>
                  <a:lnTo>
                    <a:pt x="27379" y="13355"/>
                  </a:lnTo>
                  <a:lnTo>
                    <a:pt x="13106" y="28533"/>
                  </a:lnTo>
                  <a:lnTo>
                    <a:pt x="4033" y="48147"/>
                  </a:lnTo>
                  <a:lnTo>
                    <a:pt x="0" y="72462"/>
                  </a:lnTo>
                  <a:lnTo>
                    <a:pt x="4447" y="95747"/>
                  </a:lnTo>
                  <a:lnTo>
                    <a:pt x="20105" y="125468"/>
                  </a:lnTo>
                  <a:lnTo>
                    <a:pt x="26366" y="133702"/>
                  </a:lnTo>
                  <a:lnTo>
                    <a:pt x="45801" y="142852"/>
                  </a:lnTo>
                  <a:lnTo>
                    <a:pt x="96406" y="148726"/>
                  </a:lnTo>
                  <a:lnTo>
                    <a:pt x="111245" y="146410"/>
                  </a:lnTo>
                  <a:lnTo>
                    <a:pt x="123117" y="1396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16850" y="1810544"/>
              <a:ext cx="263213" cy="137229"/>
            </a:xfrm>
            <a:custGeom>
              <a:avLst/>
              <a:gdLst/>
              <a:ahLst/>
              <a:cxnLst/>
              <a:rect l="0" t="0" r="0" b="0"/>
              <a:pathLst>
                <a:path w="263213" h="137229">
                  <a:moveTo>
                    <a:pt x="0" y="10886"/>
                  </a:moveTo>
                  <a:lnTo>
                    <a:pt x="3119" y="53577"/>
                  </a:lnTo>
                  <a:lnTo>
                    <a:pt x="5589" y="63913"/>
                  </a:lnTo>
                  <a:lnTo>
                    <a:pt x="7235" y="66124"/>
                  </a:lnTo>
                  <a:lnTo>
                    <a:pt x="19814" y="21117"/>
                  </a:lnTo>
                  <a:lnTo>
                    <a:pt x="30643" y="5294"/>
                  </a:lnTo>
                  <a:lnTo>
                    <a:pt x="37976" y="1309"/>
                  </a:lnTo>
                  <a:lnTo>
                    <a:pt x="55482" y="0"/>
                  </a:lnTo>
                  <a:lnTo>
                    <a:pt x="71842" y="6438"/>
                  </a:lnTo>
                  <a:lnTo>
                    <a:pt x="79480" y="11430"/>
                  </a:lnTo>
                  <a:lnTo>
                    <a:pt x="91086" y="26335"/>
                  </a:lnTo>
                  <a:lnTo>
                    <a:pt x="108069" y="64500"/>
                  </a:lnTo>
                  <a:lnTo>
                    <a:pt x="111820" y="67686"/>
                  </a:lnTo>
                  <a:lnTo>
                    <a:pt x="115491" y="66300"/>
                  </a:lnTo>
                  <a:lnTo>
                    <a:pt x="160604" y="15405"/>
                  </a:lnTo>
                  <a:lnTo>
                    <a:pt x="170240" y="12729"/>
                  </a:lnTo>
                  <a:lnTo>
                    <a:pt x="190305" y="15994"/>
                  </a:lnTo>
                  <a:lnTo>
                    <a:pt x="215744" y="30987"/>
                  </a:lnTo>
                  <a:lnTo>
                    <a:pt x="227687" y="46725"/>
                  </a:lnTo>
                  <a:lnTo>
                    <a:pt x="252337" y="106015"/>
                  </a:lnTo>
                  <a:lnTo>
                    <a:pt x="263212" y="137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126549" y="1475057"/>
            <a:ext cx="663296" cy="262146"/>
            <a:chOff x="1126549" y="1475057"/>
            <a:chExt cx="663296" cy="262146"/>
          </a:xfrm>
        </p:grpSpPr>
        <p:sp>
          <p:nvSpPr>
            <p:cNvPr id="19" name="Freeform 18"/>
            <p:cNvSpPr/>
            <p:nvPr/>
          </p:nvSpPr>
          <p:spPr>
            <a:xfrm>
              <a:off x="1126549" y="1475057"/>
              <a:ext cx="161156" cy="262146"/>
            </a:xfrm>
            <a:custGeom>
              <a:avLst/>
              <a:gdLst/>
              <a:ahLst/>
              <a:cxnLst/>
              <a:rect l="0" t="0" r="0" b="0"/>
              <a:pathLst>
                <a:path w="161156" h="262146">
                  <a:moveTo>
                    <a:pt x="0" y="9461"/>
                  </a:moveTo>
                  <a:lnTo>
                    <a:pt x="37478" y="1127"/>
                  </a:lnTo>
                  <a:lnTo>
                    <a:pt x="72326" y="2702"/>
                  </a:lnTo>
                  <a:lnTo>
                    <a:pt x="94146" y="5287"/>
                  </a:lnTo>
                  <a:lnTo>
                    <a:pt x="152908" y="0"/>
                  </a:lnTo>
                  <a:lnTo>
                    <a:pt x="159260" y="3154"/>
                  </a:lnTo>
                  <a:lnTo>
                    <a:pt x="161155" y="8765"/>
                  </a:lnTo>
                  <a:lnTo>
                    <a:pt x="148777" y="54039"/>
                  </a:lnTo>
                  <a:lnTo>
                    <a:pt x="118580" y="113453"/>
                  </a:lnTo>
                  <a:lnTo>
                    <a:pt x="87249" y="175551"/>
                  </a:lnTo>
                  <a:lnTo>
                    <a:pt x="63436" y="237760"/>
                  </a:lnTo>
                  <a:lnTo>
                    <a:pt x="52642" y="2621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36171" y="1575361"/>
              <a:ext cx="100990" cy="145190"/>
            </a:xfrm>
            <a:custGeom>
              <a:avLst/>
              <a:gdLst/>
              <a:ahLst/>
              <a:cxnLst/>
              <a:rect l="0" t="0" r="0" b="0"/>
              <a:pathLst>
                <a:path w="100990" h="145190">
                  <a:moveTo>
                    <a:pt x="100989" y="24970"/>
                  </a:moveTo>
                  <a:lnTo>
                    <a:pt x="83009" y="9329"/>
                  </a:lnTo>
                  <a:lnTo>
                    <a:pt x="66092" y="1251"/>
                  </a:lnTo>
                  <a:lnTo>
                    <a:pt x="46875" y="0"/>
                  </a:lnTo>
                  <a:lnTo>
                    <a:pt x="36837" y="1305"/>
                  </a:lnTo>
                  <a:lnTo>
                    <a:pt x="19445" y="12113"/>
                  </a:lnTo>
                  <a:lnTo>
                    <a:pt x="11531" y="19908"/>
                  </a:lnTo>
                  <a:lnTo>
                    <a:pt x="2738" y="41048"/>
                  </a:lnTo>
                  <a:lnTo>
                    <a:pt x="0" y="66041"/>
                  </a:lnTo>
                  <a:lnTo>
                    <a:pt x="6206" y="105249"/>
                  </a:lnTo>
                  <a:lnTo>
                    <a:pt x="16359" y="128500"/>
                  </a:lnTo>
                  <a:lnTo>
                    <a:pt x="24682" y="136104"/>
                  </a:lnTo>
                  <a:lnTo>
                    <a:pt x="46408" y="144553"/>
                  </a:lnTo>
                  <a:lnTo>
                    <a:pt x="62303" y="145189"/>
                  </a:lnTo>
                  <a:lnTo>
                    <a:pt x="79932" y="140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84214" y="1586332"/>
              <a:ext cx="205631" cy="111461"/>
            </a:xfrm>
            <a:custGeom>
              <a:avLst/>
              <a:gdLst/>
              <a:ahLst/>
              <a:cxnLst/>
              <a:rect l="0" t="0" r="0" b="0"/>
              <a:pathLst>
                <a:path w="205631" h="111461">
                  <a:moveTo>
                    <a:pt x="5589" y="35056"/>
                  </a:moveTo>
                  <a:lnTo>
                    <a:pt x="0" y="51824"/>
                  </a:lnTo>
                  <a:lnTo>
                    <a:pt x="375" y="69414"/>
                  </a:lnTo>
                  <a:lnTo>
                    <a:pt x="10968" y="111460"/>
                  </a:lnTo>
                  <a:lnTo>
                    <a:pt x="6528" y="69395"/>
                  </a:lnTo>
                  <a:lnTo>
                    <a:pt x="11456" y="35872"/>
                  </a:lnTo>
                  <a:lnTo>
                    <a:pt x="25915" y="9302"/>
                  </a:lnTo>
                  <a:lnTo>
                    <a:pt x="33177" y="6188"/>
                  </a:lnTo>
                  <a:lnTo>
                    <a:pt x="41529" y="6452"/>
                  </a:lnTo>
                  <a:lnTo>
                    <a:pt x="50606" y="8968"/>
                  </a:lnTo>
                  <a:lnTo>
                    <a:pt x="66930" y="21122"/>
                  </a:lnTo>
                  <a:lnTo>
                    <a:pt x="80815" y="38222"/>
                  </a:lnTo>
                  <a:lnTo>
                    <a:pt x="90885" y="57520"/>
                  </a:lnTo>
                  <a:lnTo>
                    <a:pt x="95208" y="59391"/>
                  </a:lnTo>
                  <a:lnTo>
                    <a:pt x="99260" y="55959"/>
                  </a:lnTo>
                  <a:lnTo>
                    <a:pt x="121259" y="8866"/>
                  </a:lnTo>
                  <a:lnTo>
                    <a:pt x="141616" y="20"/>
                  </a:lnTo>
                  <a:lnTo>
                    <a:pt x="151256" y="0"/>
                  </a:lnTo>
                  <a:lnTo>
                    <a:pt x="168205" y="6218"/>
                  </a:lnTo>
                  <a:lnTo>
                    <a:pt x="180418" y="19899"/>
                  </a:lnTo>
                  <a:lnTo>
                    <a:pt x="197790" y="57279"/>
                  </a:lnTo>
                  <a:lnTo>
                    <a:pt x="205630" y="108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032000" y="852808"/>
            <a:ext cx="326384" cy="263213"/>
            <a:chOff x="2032000" y="852808"/>
            <a:chExt cx="326384" cy="263213"/>
          </a:xfrm>
        </p:grpSpPr>
        <p:sp>
          <p:nvSpPr>
            <p:cNvPr id="23" name="Freeform 22"/>
            <p:cNvSpPr/>
            <p:nvPr/>
          </p:nvSpPr>
          <p:spPr>
            <a:xfrm>
              <a:off x="2184338" y="894922"/>
              <a:ext cx="5590" cy="221099"/>
            </a:xfrm>
            <a:custGeom>
              <a:avLst/>
              <a:gdLst/>
              <a:ahLst/>
              <a:cxnLst/>
              <a:rect l="0" t="0" r="0" b="0"/>
              <a:pathLst>
                <a:path w="5590" h="221099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3" y="94168"/>
                  </a:lnTo>
                  <a:lnTo>
                    <a:pt x="5454" y="156078"/>
                  </a:lnTo>
                  <a:lnTo>
                    <a:pt x="5549" y="193254"/>
                  </a:lnTo>
                  <a:lnTo>
                    <a:pt x="558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32000" y="852808"/>
              <a:ext cx="326384" cy="31586"/>
            </a:xfrm>
            <a:custGeom>
              <a:avLst/>
              <a:gdLst/>
              <a:ahLst/>
              <a:cxnLst/>
              <a:rect l="0" t="0" r="0" b="0"/>
              <a:pathLst>
                <a:path w="326384" h="31586">
                  <a:moveTo>
                    <a:pt x="326383" y="0"/>
                  </a:moveTo>
                  <a:lnTo>
                    <a:pt x="267766" y="5589"/>
                  </a:lnTo>
                  <a:lnTo>
                    <a:pt x="213592" y="9553"/>
                  </a:lnTo>
                  <a:lnTo>
                    <a:pt x="157831" y="13455"/>
                  </a:lnTo>
                  <a:lnTo>
                    <a:pt x="101756" y="19555"/>
                  </a:lnTo>
                  <a:lnTo>
                    <a:pt x="46789" y="2799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4384606" y="863336"/>
            <a:ext cx="263975" cy="246074"/>
          </a:xfrm>
          <a:custGeom>
            <a:avLst/>
            <a:gdLst/>
            <a:ahLst/>
            <a:cxnLst/>
            <a:rect l="0" t="0" r="0" b="0"/>
            <a:pathLst>
              <a:path w="263975" h="246074">
                <a:moveTo>
                  <a:pt x="16305" y="0"/>
                </a:moveTo>
                <a:lnTo>
                  <a:pt x="7972" y="37478"/>
                </a:lnTo>
                <a:lnTo>
                  <a:pt x="0" y="94146"/>
                </a:lnTo>
                <a:lnTo>
                  <a:pt x="10374" y="152908"/>
                </a:lnTo>
                <a:lnTo>
                  <a:pt x="20137" y="188026"/>
                </a:lnTo>
                <a:lnTo>
                  <a:pt x="33216" y="206790"/>
                </a:lnTo>
                <a:lnTo>
                  <a:pt x="50727" y="221758"/>
                </a:lnTo>
                <a:lnTo>
                  <a:pt x="100907" y="244828"/>
                </a:lnTo>
                <a:lnTo>
                  <a:pt x="124876" y="246073"/>
                </a:lnTo>
                <a:lnTo>
                  <a:pt x="178391" y="237340"/>
                </a:lnTo>
                <a:lnTo>
                  <a:pt x="208870" y="222142"/>
                </a:lnTo>
                <a:lnTo>
                  <a:pt x="232719" y="202820"/>
                </a:lnTo>
                <a:lnTo>
                  <a:pt x="249014" y="176688"/>
                </a:lnTo>
                <a:lnTo>
                  <a:pt x="257765" y="121946"/>
                </a:lnTo>
                <a:lnTo>
                  <a:pt x="263974" y="86045"/>
                </a:lnTo>
                <a:lnTo>
                  <a:pt x="251863" y="23557"/>
                </a:lnTo>
                <a:lnTo>
                  <a:pt x="247932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4464082" y="2432082"/>
            <a:ext cx="210572" cy="208018"/>
          </a:xfrm>
          <a:custGeom>
            <a:avLst/>
            <a:gdLst/>
            <a:ahLst/>
            <a:cxnLst/>
            <a:rect l="0" t="0" r="0" b="0"/>
            <a:pathLst>
              <a:path w="210572" h="208018">
                <a:moveTo>
                  <a:pt x="0" y="10529"/>
                </a:moveTo>
                <a:lnTo>
                  <a:pt x="17959" y="64404"/>
                </a:lnTo>
                <a:lnTo>
                  <a:pt x="39811" y="126451"/>
                </a:lnTo>
                <a:lnTo>
                  <a:pt x="70388" y="188353"/>
                </a:lnTo>
                <a:lnTo>
                  <a:pt x="82367" y="204985"/>
                </a:lnTo>
                <a:lnTo>
                  <a:pt x="88836" y="208017"/>
                </a:lnTo>
                <a:lnTo>
                  <a:pt x="95489" y="207698"/>
                </a:lnTo>
                <a:lnTo>
                  <a:pt x="102264" y="205146"/>
                </a:lnTo>
                <a:lnTo>
                  <a:pt x="112911" y="192952"/>
                </a:lnTo>
                <a:lnTo>
                  <a:pt x="145800" y="131517"/>
                </a:lnTo>
                <a:lnTo>
                  <a:pt x="171517" y="73230"/>
                </a:lnTo>
                <a:lnTo>
                  <a:pt x="197788" y="24115"/>
                </a:lnTo>
                <a:lnTo>
                  <a:pt x="21057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1084435" y="2411026"/>
            <a:ext cx="336913" cy="232420"/>
          </a:xfrm>
          <a:custGeom>
            <a:avLst/>
            <a:gdLst/>
            <a:ahLst/>
            <a:cxnLst/>
            <a:rect l="0" t="0" r="0" b="0"/>
            <a:pathLst>
              <a:path w="336913" h="232420">
                <a:moveTo>
                  <a:pt x="0" y="42113"/>
                </a:moveTo>
                <a:lnTo>
                  <a:pt x="3119" y="84805"/>
                </a:lnTo>
                <a:lnTo>
                  <a:pt x="14572" y="115984"/>
                </a:lnTo>
                <a:lnTo>
                  <a:pt x="44664" y="178999"/>
                </a:lnTo>
                <a:lnTo>
                  <a:pt x="65104" y="221101"/>
                </a:lnTo>
                <a:lnTo>
                  <a:pt x="70309" y="225779"/>
                </a:lnTo>
                <a:lnTo>
                  <a:pt x="76118" y="226558"/>
                </a:lnTo>
                <a:lnTo>
                  <a:pt x="82331" y="224738"/>
                </a:lnTo>
                <a:lnTo>
                  <a:pt x="87643" y="220015"/>
                </a:lnTo>
                <a:lnTo>
                  <a:pt x="100707" y="196601"/>
                </a:lnTo>
                <a:lnTo>
                  <a:pt x="123908" y="137738"/>
                </a:lnTo>
                <a:lnTo>
                  <a:pt x="135399" y="121268"/>
                </a:lnTo>
                <a:lnTo>
                  <a:pt x="140569" y="119450"/>
                </a:lnTo>
                <a:lnTo>
                  <a:pt x="145185" y="121747"/>
                </a:lnTo>
                <a:lnTo>
                  <a:pt x="171890" y="160095"/>
                </a:lnTo>
                <a:lnTo>
                  <a:pt x="198140" y="210855"/>
                </a:lnTo>
                <a:lnTo>
                  <a:pt x="214404" y="225514"/>
                </a:lnTo>
                <a:lnTo>
                  <a:pt x="223654" y="231061"/>
                </a:lnTo>
                <a:lnTo>
                  <a:pt x="232161" y="232419"/>
                </a:lnTo>
                <a:lnTo>
                  <a:pt x="240172" y="230985"/>
                </a:lnTo>
                <a:lnTo>
                  <a:pt x="247852" y="227689"/>
                </a:lnTo>
                <a:lnTo>
                  <a:pt x="259505" y="211549"/>
                </a:lnTo>
                <a:lnTo>
                  <a:pt x="280272" y="156886"/>
                </a:lnTo>
                <a:lnTo>
                  <a:pt x="298243" y="96237"/>
                </a:lnTo>
                <a:lnTo>
                  <a:pt x="324180" y="33975"/>
                </a:lnTo>
                <a:lnTo>
                  <a:pt x="336912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2274155" y="1295005"/>
            <a:ext cx="495161" cy="231377"/>
            <a:chOff x="2274155" y="1295005"/>
            <a:chExt cx="495161" cy="231377"/>
          </a:xfrm>
        </p:grpSpPr>
        <p:sp>
          <p:nvSpPr>
            <p:cNvPr id="29" name="Freeform 28"/>
            <p:cNvSpPr/>
            <p:nvPr/>
          </p:nvSpPr>
          <p:spPr>
            <a:xfrm>
              <a:off x="2274155" y="1337119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5" y="37478"/>
                  </a:lnTo>
                  <a:lnTo>
                    <a:pt x="3770" y="72326"/>
                  </a:lnTo>
                  <a:lnTo>
                    <a:pt x="6355" y="94146"/>
                  </a:lnTo>
                  <a:lnTo>
                    <a:pt x="1602" y="13675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400497" y="1358176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15527" y="1303700"/>
              <a:ext cx="128671" cy="222682"/>
            </a:xfrm>
            <a:custGeom>
              <a:avLst/>
              <a:gdLst/>
              <a:ahLst/>
              <a:cxnLst/>
              <a:rect l="0" t="0" r="0" b="0"/>
              <a:pathLst>
                <a:path w="128671" h="222682">
                  <a:moveTo>
                    <a:pt x="106068" y="65004"/>
                  </a:moveTo>
                  <a:lnTo>
                    <a:pt x="56570" y="120092"/>
                  </a:lnTo>
                  <a:lnTo>
                    <a:pt x="41360" y="149957"/>
                  </a:lnTo>
                  <a:lnTo>
                    <a:pt x="35033" y="186621"/>
                  </a:lnTo>
                  <a:lnTo>
                    <a:pt x="37654" y="197555"/>
                  </a:lnTo>
                  <a:lnTo>
                    <a:pt x="49926" y="215943"/>
                  </a:lnTo>
                  <a:lnTo>
                    <a:pt x="59281" y="220612"/>
                  </a:lnTo>
                  <a:lnTo>
                    <a:pt x="82155" y="222681"/>
                  </a:lnTo>
                  <a:lnTo>
                    <a:pt x="101679" y="216581"/>
                  </a:lnTo>
                  <a:lnTo>
                    <a:pt x="110161" y="211679"/>
                  </a:lnTo>
                  <a:lnTo>
                    <a:pt x="122705" y="196873"/>
                  </a:lnTo>
                  <a:lnTo>
                    <a:pt x="127688" y="188012"/>
                  </a:lnTo>
                  <a:lnTo>
                    <a:pt x="128670" y="178595"/>
                  </a:lnTo>
                  <a:lnTo>
                    <a:pt x="123523" y="158773"/>
                  </a:lnTo>
                  <a:lnTo>
                    <a:pt x="107471" y="133472"/>
                  </a:lnTo>
                  <a:lnTo>
                    <a:pt x="52625" y="89728"/>
                  </a:lnTo>
                  <a:lnTo>
                    <a:pt x="13493" y="60356"/>
                  </a:lnTo>
                  <a:lnTo>
                    <a:pt x="1363" y="41881"/>
                  </a:lnTo>
                  <a:lnTo>
                    <a:pt x="0" y="33211"/>
                  </a:lnTo>
                  <a:lnTo>
                    <a:pt x="1431" y="25092"/>
                  </a:lnTo>
                  <a:lnTo>
                    <a:pt x="4725" y="17339"/>
                  </a:lnTo>
                  <a:lnTo>
                    <a:pt x="17743" y="5605"/>
                  </a:lnTo>
                  <a:lnTo>
                    <a:pt x="26128" y="838"/>
                  </a:lnTo>
                  <a:lnTo>
                    <a:pt x="34057" y="0"/>
                  </a:lnTo>
                  <a:lnTo>
                    <a:pt x="49107" y="5308"/>
                  </a:lnTo>
                  <a:lnTo>
                    <a:pt x="95540" y="33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94583" y="1295005"/>
              <a:ext cx="74733" cy="75200"/>
            </a:xfrm>
            <a:custGeom>
              <a:avLst/>
              <a:gdLst/>
              <a:ahLst/>
              <a:cxnLst/>
              <a:rect l="0" t="0" r="0" b="0"/>
              <a:pathLst>
                <a:path w="74733" h="75200">
                  <a:moveTo>
                    <a:pt x="42826" y="0"/>
                  </a:moveTo>
                  <a:lnTo>
                    <a:pt x="18779" y="9575"/>
                  </a:lnTo>
                  <a:lnTo>
                    <a:pt x="4453" y="20243"/>
                  </a:lnTo>
                  <a:lnTo>
                    <a:pt x="866" y="28703"/>
                  </a:lnTo>
                  <a:lnTo>
                    <a:pt x="0" y="50582"/>
                  </a:lnTo>
                  <a:lnTo>
                    <a:pt x="3747" y="59457"/>
                  </a:lnTo>
                  <a:lnTo>
                    <a:pt x="17269" y="72439"/>
                  </a:lnTo>
                  <a:lnTo>
                    <a:pt x="25788" y="75199"/>
                  </a:lnTo>
                  <a:lnTo>
                    <a:pt x="44612" y="75146"/>
                  </a:lnTo>
                  <a:lnTo>
                    <a:pt x="61557" y="68103"/>
                  </a:lnTo>
                  <a:lnTo>
                    <a:pt x="69351" y="62949"/>
                  </a:lnTo>
                  <a:lnTo>
                    <a:pt x="73378" y="54834"/>
                  </a:lnTo>
                  <a:lnTo>
                    <a:pt x="74732" y="33339"/>
                  </a:lnTo>
                  <a:lnTo>
                    <a:pt x="72285" y="24566"/>
                  </a:lnTo>
                  <a:lnTo>
                    <a:pt x="533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4271356" y="1242362"/>
            <a:ext cx="192727" cy="178986"/>
          </a:xfrm>
          <a:custGeom>
            <a:avLst/>
            <a:gdLst/>
            <a:ahLst/>
            <a:cxnLst/>
            <a:rect l="0" t="0" r="0" b="0"/>
            <a:pathLst>
              <a:path w="192727" h="178986">
                <a:moveTo>
                  <a:pt x="192726" y="178985"/>
                </a:moveTo>
                <a:lnTo>
                  <a:pt x="137682" y="162196"/>
                </a:lnTo>
                <a:lnTo>
                  <a:pt x="78214" y="152901"/>
                </a:lnTo>
                <a:lnTo>
                  <a:pt x="21323" y="156457"/>
                </a:lnTo>
                <a:lnTo>
                  <a:pt x="8267" y="156947"/>
                </a:lnTo>
                <a:lnTo>
                  <a:pt x="1903" y="153765"/>
                </a:lnTo>
                <a:lnTo>
                  <a:pt x="0" y="148133"/>
                </a:lnTo>
                <a:lnTo>
                  <a:pt x="11196" y="95590"/>
                </a:lnTo>
                <a:lnTo>
                  <a:pt x="21341" y="41586"/>
                </a:lnTo>
                <a:lnTo>
                  <a:pt x="2427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4253513" y="2168870"/>
            <a:ext cx="200042" cy="147400"/>
          </a:xfrm>
          <a:custGeom>
            <a:avLst/>
            <a:gdLst/>
            <a:ahLst/>
            <a:cxnLst/>
            <a:rect l="0" t="0" r="0" b="0"/>
            <a:pathLst>
              <a:path w="200042" h="147400">
                <a:moveTo>
                  <a:pt x="200041" y="0"/>
                </a:moveTo>
                <a:lnTo>
                  <a:pt x="141424" y="0"/>
                </a:lnTo>
                <a:lnTo>
                  <a:pt x="87250" y="0"/>
                </a:lnTo>
                <a:lnTo>
                  <a:pt x="34608" y="3120"/>
                </a:lnTo>
                <a:lnTo>
                  <a:pt x="23072" y="5589"/>
                </a:lnTo>
                <a:lnTo>
                  <a:pt x="15381" y="11915"/>
                </a:lnTo>
                <a:lnTo>
                  <a:pt x="6836" y="31422"/>
                </a:lnTo>
                <a:lnTo>
                  <a:pt x="2025" y="68712"/>
                </a:lnTo>
                <a:lnTo>
                  <a:pt x="5480" y="127779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/>
          <p:cNvCxnSpPr/>
          <p:nvPr/>
        </p:nvCxnSpPr>
        <p:spPr>
          <a:xfrm flipH="1">
            <a:off x="6321933" y="1248410"/>
            <a:ext cx="244106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6286500" y="2350261"/>
            <a:ext cx="309448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V="1">
            <a:off x="6290564" y="1257300"/>
            <a:ext cx="0" cy="10795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 flipV="1">
            <a:off x="8782684" y="1261110"/>
            <a:ext cx="631825" cy="108432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39"/>
          <p:cNvSpPr/>
          <p:nvPr/>
        </p:nvSpPr>
        <p:spPr>
          <a:xfrm>
            <a:off x="6276958" y="1282107"/>
            <a:ext cx="200043" cy="189514"/>
          </a:xfrm>
          <a:custGeom>
            <a:avLst/>
            <a:gdLst/>
            <a:ahLst/>
            <a:cxnLst/>
            <a:rect l="0" t="0" r="0" b="0"/>
            <a:pathLst>
              <a:path w="200043" h="189514">
                <a:moveTo>
                  <a:pt x="200042" y="0"/>
                </a:moveTo>
                <a:lnTo>
                  <a:pt x="188864" y="11179"/>
                </a:lnTo>
                <a:lnTo>
                  <a:pt x="183375" y="29145"/>
                </a:lnTo>
                <a:lnTo>
                  <a:pt x="179563" y="92312"/>
                </a:lnTo>
                <a:lnTo>
                  <a:pt x="179099" y="147610"/>
                </a:lnTo>
                <a:lnTo>
                  <a:pt x="179061" y="161578"/>
                </a:lnTo>
                <a:lnTo>
                  <a:pt x="174356" y="170890"/>
                </a:lnTo>
                <a:lnTo>
                  <a:pt x="166540" y="177098"/>
                </a:lnTo>
                <a:lnTo>
                  <a:pt x="145378" y="183995"/>
                </a:lnTo>
                <a:lnTo>
                  <a:pt x="93664" y="188423"/>
                </a:lnTo>
                <a:lnTo>
                  <a:pt x="38389" y="189298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6308544" y="2167965"/>
            <a:ext cx="192459" cy="166993"/>
          </a:xfrm>
          <a:custGeom>
            <a:avLst/>
            <a:gdLst/>
            <a:ahLst/>
            <a:cxnLst/>
            <a:rect l="0" t="0" r="0" b="0"/>
            <a:pathLst>
              <a:path w="192459" h="166993">
                <a:moveTo>
                  <a:pt x="0" y="9065"/>
                </a:moveTo>
                <a:lnTo>
                  <a:pt x="58616" y="9065"/>
                </a:lnTo>
                <a:lnTo>
                  <a:pt x="111621" y="7895"/>
                </a:lnTo>
                <a:lnTo>
                  <a:pt x="173493" y="0"/>
                </a:lnTo>
                <a:lnTo>
                  <a:pt x="182343" y="4191"/>
                </a:lnTo>
                <a:lnTo>
                  <a:pt x="188242" y="11665"/>
                </a:lnTo>
                <a:lnTo>
                  <a:pt x="192175" y="21327"/>
                </a:lnTo>
                <a:lnTo>
                  <a:pt x="192458" y="31277"/>
                </a:lnTo>
                <a:lnTo>
                  <a:pt x="172070" y="93394"/>
                </a:lnTo>
                <a:lnTo>
                  <a:pt x="144852" y="152963"/>
                </a:lnTo>
                <a:lnTo>
                  <a:pt x="136870" y="16699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8334954" y="1303164"/>
            <a:ext cx="448062" cy="200043"/>
            <a:chOff x="8334954" y="1303164"/>
            <a:chExt cx="448062" cy="200043"/>
          </a:xfrm>
        </p:grpSpPr>
        <p:sp>
          <p:nvSpPr>
            <p:cNvPr id="42" name="Freeform 41"/>
            <p:cNvSpPr/>
            <p:nvPr/>
          </p:nvSpPr>
          <p:spPr>
            <a:xfrm>
              <a:off x="8334954" y="1355807"/>
              <a:ext cx="37177" cy="147400"/>
            </a:xfrm>
            <a:custGeom>
              <a:avLst/>
              <a:gdLst/>
              <a:ahLst/>
              <a:cxnLst/>
              <a:rect l="0" t="0" r="0" b="0"/>
              <a:pathLst>
                <a:path w="37177" h="147400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4479" y="91829"/>
                  </a:lnTo>
                  <a:lnTo>
                    <a:pt x="3717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35300" y="1345278"/>
              <a:ext cx="42116" cy="157929"/>
            </a:xfrm>
            <a:custGeom>
              <a:avLst/>
              <a:gdLst/>
              <a:ahLst/>
              <a:cxnLst/>
              <a:rect l="0" t="0" r="0" b="0"/>
              <a:pathLst>
                <a:path w="42116" h="157929">
                  <a:moveTo>
                    <a:pt x="0" y="0"/>
                  </a:moveTo>
                  <a:lnTo>
                    <a:pt x="3120" y="42692"/>
                  </a:lnTo>
                  <a:lnTo>
                    <a:pt x="25195" y="102069"/>
                  </a:lnTo>
                  <a:lnTo>
                    <a:pt x="4211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90576" y="1303164"/>
              <a:ext cx="176645" cy="189679"/>
            </a:xfrm>
            <a:custGeom>
              <a:avLst/>
              <a:gdLst/>
              <a:ahLst/>
              <a:cxnLst/>
              <a:rect l="0" t="0" r="0" b="0"/>
              <a:pathLst>
                <a:path w="176645" h="189679">
                  <a:moveTo>
                    <a:pt x="123709" y="31586"/>
                  </a:moveTo>
                  <a:lnTo>
                    <a:pt x="99990" y="84614"/>
                  </a:lnTo>
                  <a:lnTo>
                    <a:pt x="94455" y="127106"/>
                  </a:lnTo>
                  <a:lnTo>
                    <a:pt x="98403" y="165563"/>
                  </a:lnTo>
                  <a:lnTo>
                    <a:pt x="103329" y="174716"/>
                  </a:lnTo>
                  <a:lnTo>
                    <a:pt x="118161" y="188006"/>
                  </a:lnTo>
                  <a:lnTo>
                    <a:pt x="127029" y="189678"/>
                  </a:lnTo>
                  <a:lnTo>
                    <a:pt x="146242" y="185297"/>
                  </a:lnTo>
                  <a:lnTo>
                    <a:pt x="171199" y="169677"/>
                  </a:lnTo>
                  <a:lnTo>
                    <a:pt x="175257" y="162251"/>
                  </a:lnTo>
                  <a:lnTo>
                    <a:pt x="176644" y="144641"/>
                  </a:lnTo>
                  <a:lnTo>
                    <a:pt x="173037" y="136202"/>
                  </a:lnTo>
                  <a:lnTo>
                    <a:pt x="159671" y="120586"/>
                  </a:lnTo>
                  <a:lnTo>
                    <a:pt x="132414" y="104230"/>
                  </a:lnTo>
                  <a:lnTo>
                    <a:pt x="73022" y="84551"/>
                  </a:lnTo>
                  <a:lnTo>
                    <a:pt x="29338" y="64665"/>
                  </a:lnTo>
                  <a:lnTo>
                    <a:pt x="3071" y="45027"/>
                  </a:lnTo>
                  <a:lnTo>
                    <a:pt x="0" y="38207"/>
                  </a:lnTo>
                  <a:lnTo>
                    <a:pt x="292" y="31320"/>
                  </a:lnTo>
                  <a:lnTo>
                    <a:pt x="2827" y="24390"/>
                  </a:lnTo>
                  <a:lnTo>
                    <a:pt x="15001" y="13570"/>
                  </a:lnTo>
                  <a:lnTo>
                    <a:pt x="32110" y="6031"/>
                  </a:lnTo>
                  <a:lnTo>
                    <a:pt x="710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97411" y="1303164"/>
              <a:ext cx="85605" cy="75667"/>
            </a:xfrm>
            <a:custGeom>
              <a:avLst/>
              <a:gdLst/>
              <a:ahLst/>
              <a:cxnLst/>
              <a:rect l="0" t="0" r="0" b="0"/>
              <a:pathLst>
                <a:path w="85605" h="75667">
                  <a:moveTo>
                    <a:pt x="64273" y="0"/>
                  </a:moveTo>
                  <a:lnTo>
                    <a:pt x="20311" y="14655"/>
                  </a:lnTo>
                  <a:lnTo>
                    <a:pt x="6519" y="27570"/>
                  </a:lnTo>
                  <a:lnTo>
                    <a:pt x="1204" y="35928"/>
                  </a:lnTo>
                  <a:lnTo>
                    <a:pt x="0" y="43839"/>
                  </a:lnTo>
                  <a:lnTo>
                    <a:pt x="1537" y="51453"/>
                  </a:lnTo>
                  <a:lnTo>
                    <a:pt x="4902" y="58869"/>
                  </a:lnTo>
                  <a:lnTo>
                    <a:pt x="17998" y="70228"/>
                  </a:lnTo>
                  <a:lnTo>
                    <a:pt x="26404" y="74895"/>
                  </a:lnTo>
                  <a:lnTo>
                    <a:pt x="35517" y="75666"/>
                  </a:lnTo>
                  <a:lnTo>
                    <a:pt x="55002" y="70284"/>
                  </a:lnTo>
                  <a:lnTo>
                    <a:pt x="80113" y="54101"/>
                  </a:lnTo>
                  <a:lnTo>
                    <a:pt x="84192" y="46596"/>
                  </a:lnTo>
                  <a:lnTo>
                    <a:pt x="85604" y="28898"/>
                  </a:lnTo>
                  <a:lnTo>
                    <a:pt x="82332" y="15574"/>
                  </a:lnTo>
                  <a:lnTo>
                    <a:pt x="748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202830" y="822193"/>
            <a:ext cx="958730" cy="389946"/>
            <a:chOff x="7202830" y="822193"/>
            <a:chExt cx="958730" cy="389946"/>
          </a:xfrm>
        </p:grpSpPr>
        <p:sp>
          <p:nvSpPr>
            <p:cNvPr id="47" name="Freeform 46"/>
            <p:cNvSpPr/>
            <p:nvPr/>
          </p:nvSpPr>
          <p:spPr>
            <a:xfrm>
              <a:off x="7202830" y="822193"/>
              <a:ext cx="221736" cy="346867"/>
            </a:xfrm>
            <a:custGeom>
              <a:avLst/>
              <a:gdLst/>
              <a:ahLst/>
              <a:cxnLst/>
              <a:rect l="0" t="0" r="0" b="0"/>
              <a:pathLst>
                <a:path w="221736" h="346867">
                  <a:moveTo>
                    <a:pt x="221735" y="59832"/>
                  </a:moveTo>
                  <a:lnTo>
                    <a:pt x="197688" y="77812"/>
                  </a:lnTo>
                  <a:lnTo>
                    <a:pt x="177435" y="104154"/>
                  </a:lnTo>
                  <a:lnTo>
                    <a:pt x="150798" y="165310"/>
                  </a:lnTo>
                  <a:lnTo>
                    <a:pt x="120972" y="228304"/>
                  </a:lnTo>
                  <a:lnTo>
                    <a:pt x="109241" y="273524"/>
                  </a:lnTo>
                  <a:lnTo>
                    <a:pt x="106577" y="327170"/>
                  </a:lnTo>
                  <a:lnTo>
                    <a:pt x="111038" y="336323"/>
                  </a:lnTo>
                  <a:lnTo>
                    <a:pt x="118691" y="342425"/>
                  </a:lnTo>
                  <a:lnTo>
                    <a:pt x="128472" y="346493"/>
                  </a:lnTo>
                  <a:lnTo>
                    <a:pt x="137332" y="346866"/>
                  </a:lnTo>
                  <a:lnTo>
                    <a:pt x="153417" y="341040"/>
                  </a:lnTo>
                  <a:lnTo>
                    <a:pt x="181215" y="324607"/>
                  </a:lnTo>
                  <a:lnTo>
                    <a:pt x="187702" y="315897"/>
                  </a:lnTo>
                  <a:lnTo>
                    <a:pt x="194910" y="293741"/>
                  </a:lnTo>
                  <a:lnTo>
                    <a:pt x="193379" y="254960"/>
                  </a:lnTo>
                  <a:lnTo>
                    <a:pt x="185346" y="233903"/>
                  </a:lnTo>
                  <a:lnTo>
                    <a:pt x="161124" y="201321"/>
                  </a:lnTo>
                  <a:lnTo>
                    <a:pt x="105222" y="158195"/>
                  </a:lnTo>
                  <a:lnTo>
                    <a:pt x="42903" y="116206"/>
                  </a:lnTo>
                  <a:lnTo>
                    <a:pt x="4628" y="83965"/>
                  </a:lnTo>
                  <a:lnTo>
                    <a:pt x="958" y="75921"/>
                  </a:lnTo>
                  <a:lnTo>
                    <a:pt x="0" y="57624"/>
                  </a:lnTo>
                  <a:lnTo>
                    <a:pt x="11626" y="27592"/>
                  </a:lnTo>
                  <a:lnTo>
                    <a:pt x="26578" y="13137"/>
                  </a:lnTo>
                  <a:lnTo>
                    <a:pt x="46091" y="3984"/>
                  </a:lnTo>
                  <a:lnTo>
                    <a:pt x="83384" y="0"/>
                  </a:lnTo>
                  <a:lnTo>
                    <a:pt x="146222" y="11600"/>
                  </a:lnTo>
                  <a:lnTo>
                    <a:pt x="162048" y="21238"/>
                  </a:lnTo>
                  <a:lnTo>
                    <a:pt x="179620" y="387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70022" y="1055919"/>
              <a:ext cx="133570" cy="156220"/>
            </a:xfrm>
            <a:custGeom>
              <a:avLst/>
              <a:gdLst/>
              <a:ahLst/>
              <a:cxnLst/>
              <a:rect l="0" t="0" r="0" b="0"/>
              <a:pathLst>
                <a:path w="133570" h="156220">
                  <a:moveTo>
                    <a:pt x="112512" y="15618"/>
                  </a:moveTo>
                  <a:lnTo>
                    <a:pt x="49083" y="0"/>
                  </a:lnTo>
                  <a:lnTo>
                    <a:pt x="28169" y="2048"/>
                  </a:lnTo>
                  <a:lnTo>
                    <a:pt x="20018" y="6571"/>
                  </a:lnTo>
                  <a:lnTo>
                    <a:pt x="7842" y="20956"/>
                  </a:lnTo>
                  <a:lnTo>
                    <a:pt x="0" y="54375"/>
                  </a:lnTo>
                  <a:lnTo>
                    <a:pt x="3266" y="88323"/>
                  </a:lnTo>
                  <a:lnTo>
                    <a:pt x="17232" y="120609"/>
                  </a:lnTo>
                  <a:lnTo>
                    <a:pt x="32730" y="135590"/>
                  </a:lnTo>
                  <a:lnTo>
                    <a:pt x="71276" y="154740"/>
                  </a:lnTo>
                  <a:lnTo>
                    <a:pt x="91845" y="156219"/>
                  </a:lnTo>
                  <a:lnTo>
                    <a:pt x="110345" y="152977"/>
                  </a:lnTo>
                  <a:lnTo>
                    <a:pt x="133569" y="1419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71700" y="1043299"/>
              <a:ext cx="289860" cy="130055"/>
            </a:xfrm>
            <a:custGeom>
              <a:avLst/>
              <a:gdLst/>
              <a:ahLst/>
              <a:cxnLst/>
              <a:rect l="0" t="0" r="0" b="0"/>
              <a:pathLst>
                <a:path w="289860" h="130055">
                  <a:moveTo>
                    <a:pt x="5590" y="80881"/>
                  </a:moveTo>
                  <a:lnTo>
                    <a:pt x="0" y="103238"/>
                  </a:lnTo>
                  <a:lnTo>
                    <a:pt x="694" y="112163"/>
                  </a:lnTo>
                  <a:lnTo>
                    <a:pt x="7703" y="128319"/>
                  </a:lnTo>
                  <a:lnTo>
                    <a:pt x="9339" y="130054"/>
                  </a:lnTo>
                  <a:lnTo>
                    <a:pt x="9032" y="71112"/>
                  </a:lnTo>
                  <a:lnTo>
                    <a:pt x="11394" y="60330"/>
                  </a:lnTo>
                  <a:lnTo>
                    <a:pt x="16478" y="51973"/>
                  </a:lnTo>
                  <a:lnTo>
                    <a:pt x="31486" y="39567"/>
                  </a:lnTo>
                  <a:lnTo>
                    <a:pt x="40402" y="38130"/>
                  </a:lnTo>
                  <a:lnTo>
                    <a:pt x="59666" y="42773"/>
                  </a:lnTo>
                  <a:lnTo>
                    <a:pt x="76807" y="55755"/>
                  </a:lnTo>
                  <a:lnTo>
                    <a:pt x="110548" y="95770"/>
                  </a:lnTo>
                  <a:lnTo>
                    <a:pt x="111827" y="94316"/>
                  </a:lnTo>
                  <a:lnTo>
                    <a:pt x="111509" y="89838"/>
                  </a:lnTo>
                  <a:lnTo>
                    <a:pt x="134650" y="28640"/>
                  </a:lnTo>
                  <a:lnTo>
                    <a:pt x="148347" y="13599"/>
                  </a:lnTo>
                  <a:lnTo>
                    <a:pt x="156913" y="7950"/>
                  </a:lnTo>
                  <a:lnTo>
                    <a:pt x="191327" y="0"/>
                  </a:lnTo>
                  <a:lnTo>
                    <a:pt x="211362" y="4380"/>
                  </a:lnTo>
                  <a:lnTo>
                    <a:pt x="243288" y="26255"/>
                  </a:lnTo>
                  <a:lnTo>
                    <a:pt x="265012" y="51827"/>
                  </a:lnTo>
                  <a:lnTo>
                    <a:pt x="289859" y="1124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324219" y="2545527"/>
            <a:ext cx="868927" cy="266084"/>
            <a:chOff x="7324219" y="2545527"/>
            <a:chExt cx="868927" cy="266084"/>
          </a:xfrm>
        </p:grpSpPr>
        <p:sp>
          <p:nvSpPr>
            <p:cNvPr id="51" name="Freeform 50"/>
            <p:cNvSpPr/>
            <p:nvPr/>
          </p:nvSpPr>
          <p:spPr>
            <a:xfrm>
              <a:off x="7324219" y="2566584"/>
              <a:ext cx="16119" cy="231628"/>
            </a:xfrm>
            <a:custGeom>
              <a:avLst/>
              <a:gdLst/>
              <a:ahLst/>
              <a:cxnLst/>
              <a:rect l="0" t="0" r="0" b="0"/>
              <a:pathLst>
                <a:path w="16119" h="231628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0873" y="130197"/>
                  </a:lnTo>
                  <a:lnTo>
                    <a:pt x="15082" y="184902"/>
                  </a:lnTo>
                  <a:lnTo>
                    <a:pt x="16118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16231" y="2545527"/>
              <a:ext cx="8335" cy="242156"/>
            </a:xfrm>
            <a:custGeom>
              <a:avLst/>
              <a:gdLst/>
              <a:ahLst/>
              <a:cxnLst/>
              <a:rect l="0" t="0" r="0" b="0"/>
              <a:pathLst>
                <a:path w="8335" h="242156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4" y="135736"/>
                  </a:lnTo>
                  <a:lnTo>
                    <a:pt x="8158" y="198084"/>
                  </a:lnTo>
                  <a:lnTo>
                    <a:pt x="8334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744827" y="2664267"/>
              <a:ext cx="142993" cy="147344"/>
            </a:xfrm>
            <a:custGeom>
              <a:avLst/>
              <a:gdLst/>
              <a:ahLst/>
              <a:cxnLst/>
              <a:rect l="0" t="0" r="0" b="0"/>
              <a:pathLst>
                <a:path w="142993" h="147344">
                  <a:moveTo>
                    <a:pt x="121934" y="18131"/>
                  </a:moveTo>
                  <a:lnTo>
                    <a:pt x="105167" y="6952"/>
                  </a:lnTo>
                  <a:lnTo>
                    <a:pt x="72383" y="0"/>
                  </a:lnTo>
                  <a:lnTo>
                    <a:pt x="49608" y="4614"/>
                  </a:lnTo>
                  <a:lnTo>
                    <a:pt x="20176" y="20365"/>
                  </a:lnTo>
                  <a:lnTo>
                    <a:pt x="11981" y="26639"/>
                  </a:lnTo>
                  <a:lnTo>
                    <a:pt x="2876" y="46089"/>
                  </a:lnTo>
                  <a:lnTo>
                    <a:pt x="0" y="70331"/>
                  </a:lnTo>
                  <a:lnTo>
                    <a:pt x="2621" y="96703"/>
                  </a:lnTo>
                  <a:lnTo>
                    <a:pt x="10805" y="117782"/>
                  </a:lnTo>
                  <a:lnTo>
                    <a:pt x="16262" y="126679"/>
                  </a:lnTo>
                  <a:lnTo>
                    <a:pt x="31685" y="139684"/>
                  </a:lnTo>
                  <a:lnTo>
                    <a:pt x="40711" y="144790"/>
                  </a:lnTo>
                  <a:lnTo>
                    <a:pt x="60099" y="147343"/>
                  </a:lnTo>
                  <a:lnTo>
                    <a:pt x="101141" y="139451"/>
                  </a:lnTo>
                  <a:lnTo>
                    <a:pt x="142992" y="1128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929933" y="2676495"/>
              <a:ext cx="263213" cy="133975"/>
            </a:xfrm>
            <a:custGeom>
              <a:avLst/>
              <a:gdLst/>
              <a:ahLst/>
              <a:cxnLst/>
              <a:rect l="0" t="0" r="0" b="0"/>
              <a:pathLst>
                <a:path w="263213" h="133975">
                  <a:moveTo>
                    <a:pt x="0" y="48016"/>
                  </a:moveTo>
                  <a:lnTo>
                    <a:pt x="8332" y="85495"/>
                  </a:lnTo>
                  <a:lnTo>
                    <a:pt x="15683" y="131329"/>
                  </a:lnTo>
                  <a:lnTo>
                    <a:pt x="17474" y="133974"/>
                  </a:lnTo>
                  <a:lnTo>
                    <a:pt x="18668" y="131058"/>
                  </a:lnTo>
                  <a:lnTo>
                    <a:pt x="18825" y="116509"/>
                  </a:lnTo>
                  <a:lnTo>
                    <a:pt x="14676" y="88588"/>
                  </a:lnTo>
                  <a:lnTo>
                    <a:pt x="25575" y="31696"/>
                  </a:lnTo>
                  <a:lnTo>
                    <a:pt x="31088" y="24268"/>
                  </a:lnTo>
                  <a:lnTo>
                    <a:pt x="38272" y="20486"/>
                  </a:lnTo>
                  <a:lnTo>
                    <a:pt x="46571" y="19134"/>
                  </a:lnTo>
                  <a:lnTo>
                    <a:pt x="54444" y="20573"/>
                  </a:lnTo>
                  <a:lnTo>
                    <a:pt x="69430" y="28410"/>
                  </a:lnTo>
                  <a:lnTo>
                    <a:pt x="80771" y="42812"/>
                  </a:lnTo>
                  <a:lnTo>
                    <a:pt x="103172" y="75064"/>
                  </a:lnTo>
                  <a:lnTo>
                    <a:pt x="107385" y="75407"/>
                  </a:lnTo>
                  <a:lnTo>
                    <a:pt x="110194" y="70956"/>
                  </a:lnTo>
                  <a:lnTo>
                    <a:pt x="124649" y="26991"/>
                  </a:lnTo>
                  <a:lnTo>
                    <a:pt x="135728" y="10986"/>
                  </a:lnTo>
                  <a:lnTo>
                    <a:pt x="154690" y="2313"/>
                  </a:lnTo>
                  <a:lnTo>
                    <a:pt x="166298" y="0"/>
                  </a:lnTo>
                  <a:lnTo>
                    <a:pt x="188553" y="3669"/>
                  </a:lnTo>
                  <a:lnTo>
                    <a:pt x="208973" y="14269"/>
                  </a:lnTo>
                  <a:lnTo>
                    <a:pt x="225848" y="30678"/>
                  </a:lnTo>
                  <a:lnTo>
                    <a:pt x="242913" y="59647"/>
                  </a:lnTo>
                  <a:lnTo>
                    <a:pt x="254517" y="110307"/>
                  </a:lnTo>
                  <a:lnTo>
                    <a:pt x="263212" y="1217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9172295" y="1461092"/>
            <a:ext cx="810695" cy="357970"/>
            <a:chOff x="9172295" y="1461092"/>
            <a:chExt cx="810695" cy="357970"/>
          </a:xfrm>
        </p:grpSpPr>
        <p:sp>
          <p:nvSpPr>
            <p:cNvPr id="56" name="Freeform 55"/>
            <p:cNvSpPr/>
            <p:nvPr/>
          </p:nvSpPr>
          <p:spPr>
            <a:xfrm>
              <a:off x="9172295" y="1461092"/>
              <a:ext cx="234124" cy="305327"/>
            </a:xfrm>
            <a:custGeom>
              <a:avLst/>
              <a:gdLst/>
              <a:ahLst/>
              <a:cxnLst/>
              <a:rect l="0" t="0" r="0" b="0"/>
              <a:pathLst>
                <a:path w="234124" h="305327">
                  <a:moveTo>
                    <a:pt x="0" y="0"/>
                  </a:moveTo>
                  <a:lnTo>
                    <a:pt x="62093" y="5589"/>
                  </a:lnTo>
                  <a:lnTo>
                    <a:pt x="119544" y="15619"/>
                  </a:lnTo>
                  <a:lnTo>
                    <a:pt x="170232" y="11880"/>
                  </a:lnTo>
                  <a:lnTo>
                    <a:pt x="224959" y="10795"/>
                  </a:lnTo>
                  <a:lnTo>
                    <a:pt x="231861" y="14216"/>
                  </a:lnTo>
                  <a:lnTo>
                    <a:pt x="234123" y="20006"/>
                  </a:lnTo>
                  <a:lnTo>
                    <a:pt x="223512" y="77651"/>
                  </a:lnTo>
                  <a:lnTo>
                    <a:pt x="219832" y="103532"/>
                  </a:lnTo>
                  <a:lnTo>
                    <a:pt x="198405" y="158274"/>
                  </a:lnTo>
                  <a:lnTo>
                    <a:pt x="165901" y="219758"/>
                  </a:lnTo>
                  <a:lnTo>
                    <a:pt x="140772" y="281812"/>
                  </a:lnTo>
                  <a:lnTo>
                    <a:pt x="126342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533542" y="1640076"/>
              <a:ext cx="112536" cy="147728"/>
            </a:xfrm>
            <a:custGeom>
              <a:avLst/>
              <a:gdLst/>
              <a:ahLst/>
              <a:cxnLst/>
              <a:rect l="0" t="0" r="0" b="0"/>
              <a:pathLst>
                <a:path w="112536" h="147728">
                  <a:moveTo>
                    <a:pt x="80950" y="0"/>
                  </a:moveTo>
                  <a:lnTo>
                    <a:pt x="58593" y="0"/>
                  </a:lnTo>
                  <a:lnTo>
                    <a:pt x="27923" y="11179"/>
                  </a:lnTo>
                  <a:lnTo>
                    <a:pt x="13319" y="29145"/>
                  </a:lnTo>
                  <a:lnTo>
                    <a:pt x="4099" y="53898"/>
                  </a:lnTo>
                  <a:lnTo>
                    <a:pt x="0" y="84396"/>
                  </a:lnTo>
                  <a:lnTo>
                    <a:pt x="4419" y="108089"/>
                  </a:lnTo>
                  <a:lnTo>
                    <a:pt x="20060" y="134582"/>
                  </a:lnTo>
                  <a:lnTo>
                    <a:pt x="26318" y="142364"/>
                  </a:lnTo>
                  <a:lnTo>
                    <a:pt x="35170" y="146382"/>
                  </a:lnTo>
                  <a:lnTo>
                    <a:pt x="57484" y="147727"/>
                  </a:lnTo>
                  <a:lnTo>
                    <a:pt x="112535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719777" y="1682144"/>
              <a:ext cx="263213" cy="136918"/>
            </a:xfrm>
            <a:custGeom>
              <a:avLst/>
              <a:gdLst/>
              <a:ahLst/>
              <a:cxnLst/>
              <a:rect l="0" t="0" r="0" b="0"/>
              <a:pathLst>
                <a:path w="263213" h="136918">
                  <a:moveTo>
                    <a:pt x="0" y="10575"/>
                  </a:moveTo>
                  <a:lnTo>
                    <a:pt x="0" y="67839"/>
                  </a:lnTo>
                  <a:lnTo>
                    <a:pt x="5589" y="123142"/>
                  </a:lnTo>
                  <a:lnTo>
                    <a:pt x="7236" y="125394"/>
                  </a:lnTo>
                  <a:lnTo>
                    <a:pt x="9878" y="90100"/>
                  </a:lnTo>
                  <a:lnTo>
                    <a:pt x="15989" y="43311"/>
                  </a:lnTo>
                  <a:lnTo>
                    <a:pt x="25145" y="10916"/>
                  </a:lnTo>
                  <a:lnTo>
                    <a:pt x="30801" y="4953"/>
                  </a:lnTo>
                  <a:lnTo>
                    <a:pt x="38081" y="2148"/>
                  </a:lnTo>
                  <a:lnTo>
                    <a:pt x="46445" y="1447"/>
                  </a:lnTo>
                  <a:lnTo>
                    <a:pt x="61976" y="6908"/>
                  </a:lnTo>
                  <a:lnTo>
                    <a:pt x="76678" y="18304"/>
                  </a:lnTo>
                  <a:lnTo>
                    <a:pt x="96939" y="44450"/>
                  </a:lnTo>
                  <a:lnTo>
                    <a:pt x="106644" y="64235"/>
                  </a:lnTo>
                  <a:lnTo>
                    <a:pt x="112041" y="67405"/>
                  </a:lnTo>
                  <a:lnTo>
                    <a:pt x="117978" y="66009"/>
                  </a:lnTo>
                  <a:lnTo>
                    <a:pt x="124276" y="61569"/>
                  </a:lnTo>
                  <a:lnTo>
                    <a:pt x="134392" y="44157"/>
                  </a:lnTo>
                  <a:lnTo>
                    <a:pt x="149784" y="14286"/>
                  </a:lnTo>
                  <a:lnTo>
                    <a:pt x="156008" y="6030"/>
                  </a:lnTo>
                  <a:lnTo>
                    <a:pt x="164837" y="1696"/>
                  </a:lnTo>
                  <a:lnTo>
                    <a:pt x="187125" y="0"/>
                  </a:lnTo>
                  <a:lnTo>
                    <a:pt x="197279" y="4694"/>
                  </a:lnTo>
                  <a:lnTo>
                    <a:pt x="214801" y="22389"/>
                  </a:lnTo>
                  <a:lnTo>
                    <a:pt x="249198" y="82248"/>
                  </a:lnTo>
                  <a:lnTo>
                    <a:pt x="259059" y="112140"/>
                  </a:lnTo>
                  <a:lnTo>
                    <a:pt x="263212" y="1369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804924" y="1608491"/>
            <a:ext cx="398336" cy="383007"/>
            <a:chOff x="5804924" y="1608491"/>
            <a:chExt cx="398336" cy="383007"/>
          </a:xfrm>
        </p:grpSpPr>
        <p:sp>
          <p:nvSpPr>
            <p:cNvPr id="60" name="Freeform 59"/>
            <p:cNvSpPr/>
            <p:nvPr/>
          </p:nvSpPr>
          <p:spPr>
            <a:xfrm>
              <a:off x="5804924" y="1608491"/>
              <a:ext cx="148893" cy="258220"/>
            </a:xfrm>
            <a:custGeom>
              <a:avLst/>
              <a:gdLst/>
              <a:ahLst/>
              <a:cxnLst/>
              <a:rect l="0" t="0" r="0" b="0"/>
              <a:pathLst>
                <a:path w="148893" h="258220">
                  <a:moveTo>
                    <a:pt x="19309" y="0"/>
                  </a:moveTo>
                  <a:lnTo>
                    <a:pt x="8130" y="16767"/>
                  </a:lnTo>
                  <a:lnTo>
                    <a:pt x="1179" y="49552"/>
                  </a:lnTo>
                  <a:lnTo>
                    <a:pt x="0" y="103721"/>
                  </a:lnTo>
                  <a:lnTo>
                    <a:pt x="9819" y="166414"/>
                  </a:lnTo>
                  <a:lnTo>
                    <a:pt x="23023" y="218615"/>
                  </a:lnTo>
                  <a:lnTo>
                    <a:pt x="36168" y="237932"/>
                  </a:lnTo>
                  <a:lnTo>
                    <a:pt x="44586" y="246359"/>
                  </a:lnTo>
                  <a:lnTo>
                    <a:pt x="66418" y="255722"/>
                  </a:lnTo>
                  <a:lnTo>
                    <a:pt x="78791" y="258219"/>
                  </a:lnTo>
                  <a:lnTo>
                    <a:pt x="89379" y="256374"/>
                  </a:lnTo>
                  <a:lnTo>
                    <a:pt x="107383" y="244965"/>
                  </a:lnTo>
                  <a:lnTo>
                    <a:pt x="136836" y="216281"/>
                  </a:lnTo>
                  <a:lnTo>
                    <a:pt x="146802" y="197900"/>
                  </a:lnTo>
                  <a:lnTo>
                    <a:pt x="148892" y="174913"/>
                  </a:lnTo>
                  <a:lnTo>
                    <a:pt x="147812" y="162232"/>
                  </a:lnTo>
                  <a:lnTo>
                    <a:pt x="142412" y="153778"/>
                  </a:lnTo>
                  <a:lnTo>
                    <a:pt x="134133" y="148142"/>
                  </a:lnTo>
                  <a:lnTo>
                    <a:pt x="123935" y="144385"/>
                  </a:lnTo>
                  <a:lnTo>
                    <a:pt x="113626" y="144220"/>
                  </a:lnTo>
                  <a:lnTo>
                    <a:pt x="92813" y="150275"/>
                  </a:lnTo>
                  <a:lnTo>
                    <a:pt x="66954" y="166839"/>
                  </a:lnTo>
                  <a:lnTo>
                    <a:pt x="58032" y="176706"/>
                  </a:lnTo>
                  <a:lnTo>
                    <a:pt x="50894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974396" y="1882232"/>
              <a:ext cx="91994" cy="109266"/>
            </a:xfrm>
            <a:custGeom>
              <a:avLst/>
              <a:gdLst/>
              <a:ahLst/>
              <a:cxnLst/>
              <a:rect l="0" t="0" r="0" b="0"/>
              <a:pathLst>
                <a:path w="91994" h="109266">
                  <a:moveTo>
                    <a:pt x="39350" y="0"/>
                  </a:moveTo>
                  <a:lnTo>
                    <a:pt x="22582" y="5589"/>
                  </a:lnTo>
                  <a:lnTo>
                    <a:pt x="11230" y="17692"/>
                  </a:lnTo>
                  <a:lnTo>
                    <a:pt x="3456" y="35939"/>
                  </a:lnTo>
                  <a:lnTo>
                    <a:pt x="0" y="59647"/>
                  </a:lnTo>
                  <a:lnTo>
                    <a:pt x="4704" y="82662"/>
                  </a:lnTo>
                  <a:lnTo>
                    <a:pt x="9233" y="93712"/>
                  </a:lnTo>
                  <a:lnTo>
                    <a:pt x="16932" y="101079"/>
                  </a:lnTo>
                  <a:lnTo>
                    <a:pt x="37965" y="109265"/>
                  </a:lnTo>
                  <a:lnTo>
                    <a:pt x="59792" y="106664"/>
                  </a:lnTo>
                  <a:lnTo>
                    <a:pt x="77681" y="98879"/>
                  </a:lnTo>
                  <a:lnTo>
                    <a:pt x="91993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76917" y="1793390"/>
              <a:ext cx="126343" cy="117569"/>
            </a:xfrm>
            <a:custGeom>
              <a:avLst/>
              <a:gdLst/>
              <a:ahLst/>
              <a:cxnLst/>
              <a:rect l="0" t="0" r="0" b="0"/>
              <a:pathLst>
                <a:path w="126343" h="117569">
                  <a:moveTo>
                    <a:pt x="0" y="99370"/>
                  </a:moveTo>
                  <a:lnTo>
                    <a:pt x="6066" y="117568"/>
                  </a:lnTo>
                  <a:lnTo>
                    <a:pt x="2317" y="101643"/>
                  </a:lnTo>
                  <a:lnTo>
                    <a:pt x="1030" y="80103"/>
                  </a:lnTo>
                  <a:lnTo>
                    <a:pt x="4196" y="73657"/>
                  </a:lnTo>
                  <a:lnTo>
                    <a:pt x="9816" y="70530"/>
                  </a:lnTo>
                  <a:lnTo>
                    <a:pt x="25420" y="70174"/>
                  </a:lnTo>
                  <a:lnTo>
                    <a:pt x="44053" y="73916"/>
                  </a:lnTo>
                  <a:lnTo>
                    <a:pt x="48086" y="73042"/>
                  </a:lnTo>
                  <a:lnTo>
                    <a:pt x="48435" y="70120"/>
                  </a:lnTo>
                  <a:lnTo>
                    <a:pt x="37773" y="43030"/>
                  </a:lnTo>
                  <a:lnTo>
                    <a:pt x="37455" y="24027"/>
                  </a:lnTo>
                  <a:lnTo>
                    <a:pt x="39008" y="14046"/>
                  </a:lnTo>
                  <a:lnTo>
                    <a:pt x="44722" y="7393"/>
                  </a:lnTo>
                  <a:lnTo>
                    <a:pt x="63550" y="0"/>
                  </a:lnTo>
                  <a:lnTo>
                    <a:pt x="72783" y="368"/>
                  </a:lnTo>
                  <a:lnTo>
                    <a:pt x="89280" y="7016"/>
                  </a:lnTo>
                  <a:lnTo>
                    <a:pt x="126342" y="361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169699" y="924159"/>
            <a:ext cx="189514" cy="233976"/>
            <a:chOff x="6169699" y="924159"/>
            <a:chExt cx="189514" cy="233976"/>
          </a:xfrm>
        </p:grpSpPr>
        <p:sp>
          <p:nvSpPr>
            <p:cNvPr id="64" name="Freeform 63"/>
            <p:cNvSpPr/>
            <p:nvPr/>
          </p:nvSpPr>
          <p:spPr>
            <a:xfrm>
              <a:off x="6180228" y="924159"/>
              <a:ext cx="178985" cy="233976"/>
            </a:xfrm>
            <a:custGeom>
              <a:avLst/>
              <a:gdLst/>
              <a:ahLst/>
              <a:cxnLst/>
              <a:rect l="0" t="0" r="0" b="0"/>
              <a:pathLst>
                <a:path w="178985" h="233976">
                  <a:moveTo>
                    <a:pt x="0" y="233975"/>
                  </a:moveTo>
                  <a:lnTo>
                    <a:pt x="0" y="175358"/>
                  </a:lnTo>
                  <a:lnTo>
                    <a:pt x="0" y="121184"/>
                  </a:lnTo>
                  <a:lnTo>
                    <a:pt x="0" y="65423"/>
                  </a:lnTo>
                  <a:lnTo>
                    <a:pt x="5589" y="9348"/>
                  </a:lnTo>
                  <a:lnTo>
                    <a:pt x="10745" y="2336"/>
                  </a:lnTo>
                  <a:lnTo>
                    <a:pt x="17691" y="0"/>
                  </a:lnTo>
                  <a:lnTo>
                    <a:pt x="25832" y="783"/>
                  </a:lnTo>
                  <a:lnTo>
                    <a:pt x="41117" y="11011"/>
                  </a:lnTo>
                  <a:lnTo>
                    <a:pt x="69993" y="46174"/>
                  </a:lnTo>
                  <a:lnTo>
                    <a:pt x="96926" y="100450"/>
                  </a:lnTo>
                  <a:lnTo>
                    <a:pt x="130137" y="159330"/>
                  </a:lnTo>
                  <a:lnTo>
                    <a:pt x="172762" y="216228"/>
                  </a:lnTo>
                  <a:lnTo>
                    <a:pt x="178984" y="2234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69699" y="1073906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8740688" y="956987"/>
            <a:ext cx="156146" cy="225195"/>
          </a:xfrm>
          <a:custGeom>
            <a:avLst/>
            <a:gdLst/>
            <a:ahLst/>
            <a:cxnLst/>
            <a:rect l="0" t="0" r="0" b="0"/>
            <a:pathLst>
              <a:path w="156146" h="225195">
                <a:moveTo>
                  <a:pt x="19022" y="74805"/>
                </a:moveTo>
                <a:lnTo>
                  <a:pt x="19022" y="133422"/>
                </a:lnTo>
                <a:lnTo>
                  <a:pt x="33493" y="187596"/>
                </a:lnTo>
                <a:lnTo>
                  <a:pt x="36957" y="221179"/>
                </a:lnTo>
                <a:lnTo>
                  <a:pt x="35658" y="221521"/>
                </a:lnTo>
                <a:lnTo>
                  <a:pt x="33622" y="218239"/>
                </a:lnTo>
                <a:lnTo>
                  <a:pt x="26966" y="166729"/>
                </a:lnTo>
                <a:lnTo>
                  <a:pt x="15002" y="107261"/>
                </a:lnTo>
                <a:lnTo>
                  <a:pt x="2544" y="54830"/>
                </a:lnTo>
                <a:lnTo>
                  <a:pt x="0" y="28103"/>
                </a:lnTo>
                <a:lnTo>
                  <a:pt x="2831" y="17934"/>
                </a:lnTo>
                <a:lnTo>
                  <a:pt x="8228" y="9985"/>
                </a:lnTo>
                <a:lnTo>
                  <a:pt x="15335" y="3516"/>
                </a:lnTo>
                <a:lnTo>
                  <a:pt x="24752" y="373"/>
                </a:lnTo>
                <a:lnTo>
                  <a:pt x="47695" y="0"/>
                </a:lnTo>
                <a:lnTo>
                  <a:pt x="81330" y="11957"/>
                </a:lnTo>
                <a:lnTo>
                  <a:pt x="96627" y="26985"/>
                </a:lnTo>
                <a:lnTo>
                  <a:pt x="102344" y="35906"/>
                </a:lnTo>
                <a:lnTo>
                  <a:pt x="105577" y="55177"/>
                </a:lnTo>
                <a:lnTo>
                  <a:pt x="104801" y="65229"/>
                </a:lnTo>
                <a:lnTo>
                  <a:pt x="97700" y="82638"/>
                </a:lnTo>
                <a:lnTo>
                  <a:pt x="92530" y="90555"/>
                </a:lnTo>
                <a:lnTo>
                  <a:pt x="77429" y="102472"/>
                </a:lnTo>
                <a:lnTo>
                  <a:pt x="66038" y="109329"/>
                </a:lnTo>
                <a:lnTo>
                  <a:pt x="67913" y="109519"/>
                </a:lnTo>
                <a:lnTo>
                  <a:pt x="72673" y="108476"/>
                </a:lnTo>
                <a:lnTo>
                  <a:pt x="96140" y="112598"/>
                </a:lnTo>
                <a:lnTo>
                  <a:pt x="134340" y="132877"/>
                </a:lnTo>
                <a:lnTo>
                  <a:pt x="150603" y="145848"/>
                </a:lnTo>
                <a:lnTo>
                  <a:pt x="154706" y="154923"/>
                </a:lnTo>
                <a:lnTo>
                  <a:pt x="156145" y="177483"/>
                </a:lnTo>
                <a:lnTo>
                  <a:pt x="149766" y="196869"/>
                </a:lnTo>
                <a:lnTo>
                  <a:pt x="144789" y="205314"/>
                </a:lnTo>
                <a:lnTo>
                  <a:pt x="129900" y="217817"/>
                </a:lnTo>
                <a:lnTo>
                  <a:pt x="121017" y="222789"/>
                </a:lnTo>
                <a:lnTo>
                  <a:pt x="95549" y="225194"/>
                </a:lnTo>
                <a:lnTo>
                  <a:pt x="57685" y="219971"/>
                </a:lnTo>
                <a:lnTo>
                  <a:pt x="29550" y="21167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9482231" y="2271210"/>
            <a:ext cx="140816" cy="221166"/>
          </a:xfrm>
          <a:custGeom>
            <a:avLst/>
            <a:gdLst/>
            <a:ahLst/>
            <a:cxnLst/>
            <a:rect l="0" t="0" r="0" b="0"/>
            <a:pathLst>
              <a:path w="140816" h="221166">
                <a:moveTo>
                  <a:pt x="119758" y="24002"/>
                </a:moveTo>
                <a:lnTo>
                  <a:pt x="101777" y="8361"/>
                </a:lnTo>
                <a:lnTo>
                  <a:pt x="84861" y="283"/>
                </a:lnTo>
                <a:lnTo>
                  <a:pt x="75436" y="0"/>
                </a:lnTo>
                <a:lnTo>
                  <a:pt x="55606" y="5926"/>
                </a:lnTo>
                <a:lnTo>
                  <a:pt x="30300" y="22416"/>
                </a:lnTo>
                <a:lnTo>
                  <a:pt x="18389" y="38505"/>
                </a:lnTo>
                <a:lnTo>
                  <a:pt x="1209" y="77430"/>
                </a:lnTo>
                <a:lnTo>
                  <a:pt x="0" y="98050"/>
                </a:lnTo>
                <a:lnTo>
                  <a:pt x="15052" y="160903"/>
                </a:lnTo>
                <a:lnTo>
                  <a:pt x="18368" y="171421"/>
                </a:lnTo>
                <a:lnTo>
                  <a:pt x="31412" y="189347"/>
                </a:lnTo>
                <a:lnTo>
                  <a:pt x="48908" y="203944"/>
                </a:lnTo>
                <a:lnTo>
                  <a:pt x="68382" y="214330"/>
                </a:lnTo>
                <a:lnTo>
                  <a:pt x="104665" y="221165"/>
                </a:lnTo>
                <a:lnTo>
                  <a:pt x="122019" y="219645"/>
                </a:lnTo>
                <a:lnTo>
                  <a:pt x="140815" y="21351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6149740" y="2486532"/>
            <a:ext cx="220070" cy="177178"/>
          </a:xfrm>
          <a:custGeom>
            <a:avLst/>
            <a:gdLst/>
            <a:ahLst/>
            <a:cxnLst/>
            <a:rect l="0" t="0" r="0" b="0"/>
            <a:pathLst>
              <a:path w="220070" h="177178">
                <a:moveTo>
                  <a:pt x="72602" y="145592"/>
                </a:moveTo>
                <a:lnTo>
                  <a:pt x="36685" y="83334"/>
                </a:lnTo>
                <a:lnTo>
                  <a:pt x="2303" y="44399"/>
                </a:lnTo>
                <a:lnTo>
                  <a:pt x="0" y="37186"/>
                </a:lnTo>
                <a:lnTo>
                  <a:pt x="803" y="30037"/>
                </a:lnTo>
                <a:lnTo>
                  <a:pt x="3679" y="22932"/>
                </a:lnTo>
                <a:lnTo>
                  <a:pt x="16234" y="11918"/>
                </a:lnTo>
                <a:lnTo>
                  <a:pt x="24494" y="7343"/>
                </a:lnTo>
                <a:lnTo>
                  <a:pt x="79780" y="0"/>
                </a:lnTo>
                <a:lnTo>
                  <a:pt x="140787" y="1670"/>
                </a:lnTo>
                <a:lnTo>
                  <a:pt x="176253" y="12871"/>
                </a:lnTo>
                <a:lnTo>
                  <a:pt x="197048" y="25774"/>
                </a:lnTo>
                <a:lnTo>
                  <a:pt x="214089" y="43206"/>
                </a:lnTo>
                <a:lnTo>
                  <a:pt x="218399" y="53938"/>
                </a:lnTo>
                <a:lnTo>
                  <a:pt x="220069" y="78341"/>
                </a:lnTo>
                <a:lnTo>
                  <a:pt x="213792" y="98545"/>
                </a:lnTo>
                <a:lnTo>
                  <a:pt x="202033" y="115323"/>
                </a:lnTo>
                <a:lnTo>
                  <a:pt x="175683" y="136754"/>
                </a:lnTo>
                <a:lnTo>
                  <a:pt x="116862" y="162672"/>
                </a:lnTo>
                <a:lnTo>
                  <a:pt x="93659" y="17717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402110" y="3407362"/>
            <a:ext cx="3040709" cy="782981"/>
            <a:chOff x="402110" y="3407362"/>
            <a:chExt cx="3040709" cy="782981"/>
          </a:xfrm>
        </p:grpSpPr>
        <p:sp>
          <p:nvSpPr>
            <p:cNvPr id="70" name="Freeform 69"/>
            <p:cNvSpPr/>
            <p:nvPr/>
          </p:nvSpPr>
          <p:spPr>
            <a:xfrm>
              <a:off x="402110" y="3407362"/>
              <a:ext cx="261186" cy="375362"/>
            </a:xfrm>
            <a:custGeom>
              <a:avLst/>
              <a:gdLst/>
              <a:ahLst/>
              <a:cxnLst/>
              <a:rect l="0" t="0" r="0" b="0"/>
              <a:pathLst>
                <a:path w="261186" h="375362">
                  <a:moveTo>
                    <a:pt x="219071" y="67042"/>
                  </a:moveTo>
                  <a:lnTo>
                    <a:pt x="180815" y="25059"/>
                  </a:lnTo>
                  <a:lnTo>
                    <a:pt x="125053" y="1303"/>
                  </a:lnTo>
                  <a:lnTo>
                    <a:pt x="103586" y="0"/>
                  </a:lnTo>
                  <a:lnTo>
                    <a:pt x="82346" y="4490"/>
                  </a:lnTo>
                  <a:lnTo>
                    <a:pt x="61208" y="14284"/>
                  </a:lnTo>
                  <a:lnTo>
                    <a:pt x="35166" y="38542"/>
                  </a:lnTo>
                  <a:lnTo>
                    <a:pt x="12632" y="73545"/>
                  </a:lnTo>
                  <a:lnTo>
                    <a:pt x="2316" y="113552"/>
                  </a:lnTo>
                  <a:lnTo>
                    <a:pt x="0" y="168992"/>
                  </a:lnTo>
                  <a:lnTo>
                    <a:pt x="9595" y="228123"/>
                  </a:lnTo>
                  <a:lnTo>
                    <a:pt x="22755" y="290193"/>
                  </a:lnTo>
                  <a:lnTo>
                    <a:pt x="44310" y="327743"/>
                  </a:lnTo>
                  <a:lnTo>
                    <a:pt x="67334" y="355506"/>
                  </a:lnTo>
                  <a:lnTo>
                    <a:pt x="100152" y="372961"/>
                  </a:lnTo>
                  <a:lnTo>
                    <a:pt x="122934" y="375361"/>
                  </a:lnTo>
                  <a:lnTo>
                    <a:pt x="166156" y="367370"/>
                  </a:lnTo>
                  <a:lnTo>
                    <a:pt x="207319" y="346121"/>
                  </a:lnTo>
                  <a:lnTo>
                    <a:pt x="261185" y="298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1381" y="3600746"/>
              <a:ext cx="153663" cy="161030"/>
            </a:xfrm>
            <a:custGeom>
              <a:avLst/>
              <a:gdLst/>
              <a:ahLst/>
              <a:cxnLst/>
              <a:rect l="0" t="0" r="0" b="0"/>
              <a:pathLst>
                <a:path w="153663" h="161030">
                  <a:moveTo>
                    <a:pt x="97727" y="21057"/>
                  </a:moveTo>
                  <a:lnTo>
                    <a:pt x="80960" y="15468"/>
                  </a:lnTo>
                  <a:lnTo>
                    <a:pt x="48176" y="17581"/>
                  </a:lnTo>
                  <a:lnTo>
                    <a:pt x="28521" y="25751"/>
                  </a:lnTo>
                  <a:lnTo>
                    <a:pt x="20004" y="31205"/>
                  </a:lnTo>
                  <a:lnTo>
                    <a:pt x="7422" y="46624"/>
                  </a:lnTo>
                  <a:lnTo>
                    <a:pt x="2429" y="55649"/>
                  </a:lnTo>
                  <a:lnTo>
                    <a:pt x="0" y="75036"/>
                  </a:lnTo>
                  <a:lnTo>
                    <a:pt x="3990" y="95350"/>
                  </a:lnTo>
                  <a:lnTo>
                    <a:pt x="19391" y="125348"/>
                  </a:lnTo>
                  <a:lnTo>
                    <a:pt x="32105" y="141887"/>
                  </a:lnTo>
                  <a:lnTo>
                    <a:pt x="58007" y="158764"/>
                  </a:lnTo>
                  <a:lnTo>
                    <a:pt x="77734" y="161029"/>
                  </a:lnTo>
                  <a:lnTo>
                    <a:pt x="97030" y="156966"/>
                  </a:lnTo>
                  <a:lnTo>
                    <a:pt x="128482" y="135294"/>
                  </a:lnTo>
                  <a:lnTo>
                    <a:pt x="141812" y="120962"/>
                  </a:lnTo>
                  <a:lnTo>
                    <a:pt x="151635" y="102894"/>
                  </a:lnTo>
                  <a:lnTo>
                    <a:pt x="153662" y="80045"/>
                  </a:lnTo>
                  <a:lnTo>
                    <a:pt x="145431" y="32839"/>
                  </a:lnTo>
                  <a:lnTo>
                    <a:pt x="140058" y="24232"/>
                  </a:lnTo>
                  <a:lnTo>
                    <a:pt x="124730" y="11550"/>
                  </a:lnTo>
                  <a:lnTo>
                    <a:pt x="977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84393" y="3597825"/>
              <a:ext cx="119761" cy="123468"/>
            </a:xfrm>
            <a:custGeom>
              <a:avLst/>
              <a:gdLst/>
              <a:ahLst/>
              <a:cxnLst/>
              <a:rect l="0" t="0" r="0" b="0"/>
              <a:pathLst>
                <a:path w="119761" h="123468">
                  <a:moveTo>
                    <a:pt x="0" y="34506"/>
                  </a:moveTo>
                  <a:lnTo>
                    <a:pt x="0" y="93123"/>
                  </a:lnTo>
                  <a:lnTo>
                    <a:pt x="6239" y="113591"/>
                  </a:lnTo>
                  <a:lnTo>
                    <a:pt x="11179" y="122324"/>
                  </a:lnTo>
                  <a:lnTo>
                    <a:pt x="13302" y="123467"/>
                  </a:lnTo>
                  <a:lnTo>
                    <a:pt x="12541" y="112259"/>
                  </a:lnTo>
                  <a:lnTo>
                    <a:pt x="1640" y="49406"/>
                  </a:lnTo>
                  <a:lnTo>
                    <a:pt x="6968" y="29040"/>
                  </a:lnTo>
                  <a:lnTo>
                    <a:pt x="11665" y="20333"/>
                  </a:lnTo>
                  <a:lnTo>
                    <a:pt x="26242" y="7540"/>
                  </a:lnTo>
                  <a:lnTo>
                    <a:pt x="35042" y="2491"/>
                  </a:lnTo>
                  <a:lnTo>
                    <a:pt x="54179" y="0"/>
                  </a:lnTo>
                  <a:lnTo>
                    <a:pt x="64195" y="973"/>
                  </a:lnTo>
                  <a:lnTo>
                    <a:pt x="81564" y="11414"/>
                  </a:lnTo>
                  <a:lnTo>
                    <a:pt x="95912" y="27752"/>
                  </a:lnTo>
                  <a:lnTo>
                    <a:pt x="118551" y="77117"/>
                  </a:lnTo>
                  <a:lnTo>
                    <a:pt x="119760" y="94779"/>
                  </a:lnTo>
                  <a:lnTo>
                    <a:pt x="115814" y="1187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025712" y="3597604"/>
              <a:ext cx="168412" cy="361112"/>
            </a:xfrm>
            <a:custGeom>
              <a:avLst/>
              <a:gdLst/>
              <a:ahLst/>
              <a:cxnLst/>
              <a:rect l="0" t="0" r="0" b="0"/>
              <a:pathLst>
                <a:path w="168412" h="361112">
                  <a:moveTo>
                    <a:pt x="142951" y="66313"/>
                  </a:moveTo>
                  <a:lnTo>
                    <a:pt x="133375" y="35030"/>
                  </a:lnTo>
                  <a:lnTo>
                    <a:pt x="122707" y="18874"/>
                  </a:lnTo>
                  <a:lnTo>
                    <a:pt x="107048" y="7014"/>
                  </a:lnTo>
                  <a:lnTo>
                    <a:pt x="97958" y="2214"/>
                  </a:lnTo>
                  <a:lnTo>
                    <a:pt x="75381" y="0"/>
                  </a:lnTo>
                  <a:lnTo>
                    <a:pt x="52088" y="4085"/>
                  </a:lnTo>
                  <a:lnTo>
                    <a:pt x="25821" y="19539"/>
                  </a:lnTo>
                  <a:lnTo>
                    <a:pt x="10565" y="32266"/>
                  </a:lnTo>
                  <a:lnTo>
                    <a:pt x="2224" y="51961"/>
                  </a:lnTo>
                  <a:lnTo>
                    <a:pt x="0" y="63764"/>
                  </a:lnTo>
                  <a:lnTo>
                    <a:pt x="3768" y="86237"/>
                  </a:lnTo>
                  <a:lnTo>
                    <a:pt x="19043" y="115500"/>
                  </a:lnTo>
                  <a:lnTo>
                    <a:pt x="25251" y="123671"/>
                  </a:lnTo>
                  <a:lnTo>
                    <a:pt x="44626" y="132749"/>
                  </a:lnTo>
                  <a:lnTo>
                    <a:pt x="56344" y="135170"/>
                  </a:lnTo>
                  <a:lnTo>
                    <a:pt x="66496" y="134445"/>
                  </a:lnTo>
                  <a:lnTo>
                    <a:pt x="84014" y="127399"/>
                  </a:lnTo>
                  <a:lnTo>
                    <a:pt x="107031" y="110278"/>
                  </a:lnTo>
                  <a:lnTo>
                    <a:pt x="111985" y="110831"/>
                  </a:lnTo>
                  <a:lnTo>
                    <a:pt x="115288" y="115879"/>
                  </a:lnTo>
                  <a:lnTo>
                    <a:pt x="130599" y="169286"/>
                  </a:lnTo>
                  <a:lnTo>
                    <a:pt x="155593" y="229525"/>
                  </a:lnTo>
                  <a:lnTo>
                    <a:pt x="168411" y="275847"/>
                  </a:lnTo>
                  <a:lnTo>
                    <a:pt x="166745" y="297479"/>
                  </a:lnTo>
                  <a:lnTo>
                    <a:pt x="153640" y="329389"/>
                  </a:lnTo>
                  <a:lnTo>
                    <a:pt x="144228" y="336453"/>
                  </a:lnTo>
                  <a:lnTo>
                    <a:pt x="90214" y="350911"/>
                  </a:lnTo>
                  <a:lnTo>
                    <a:pt x="27137" y="3611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189720" y="3600746"/>
              <a:ext cx="84229" cy="111181"/>
            </a:xfrm>
            <a:custGeom>
              <a:avLst/>
              <a:gdLst/>
              <a:ahLst/>
              <a:cxnLst/>
              <a:rect l="0" t="0" r="0" b="0"/>
              <a:pathLst>
                <a:path w="84229" h="111181">
                  <a:moveTo>
                    <a:pt x="0" y="42114"/>
                  </a:moveTo>
                  <a:lnTo>
                    <a:pt x="16767" y="53292"/>
                  </a:lnTo>
                  <a:lnTo>
                    <a:pt x="28119" y="68138"/>
                  </a:lnTo>
                  <a:lnTo>
                    <a:pt x="44939" y="106266"/>
                  </a:lnTo>
                  <a:lnTo>
                    <a:pt x="45167" y="110618"/>
                  </a:lnTo>
                  <a:lnTo>
                    <a:pt x="42979" y="111180"/>
                  </a:lnTo>
                  <a:lnTo>
                    <a:pt x="39181" y="109215"/>
                  </a:lnTo>
                  <a:lnTo>
                    <a:pt x="31842" y="97673"/>
                  </a:lnTo>
                  <a:lnTo>
                    <a:pt x="25850" y="79675"/>
                  </a:lnTo>
                  <a:lnTo>
                    <a:pt x="23187" y="56078"/>
                  </a:lnTo>
                  <a:lnTo>
                    <a:pt x="28243" y="36232"/>
                  </a:lnTo>
                  <a:lnTo>
                    <a:pt x="32866" y="27664"/>
                  </a:lnTo>
                  <a:lnTo>
                    <a:pt x="50482" y="1502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338582" y="3600746"/>
              <a:ext cx="102434" cy="127789"/>
            </a:xfrm>
            <a:custGeom>
              <a:avLst/>
              <a:gdLst/>
              <a:ahLst/>
              <a:cxnLst/>
              <a:rect l="0" t="0" r="0" b="0"/>
              <a:pathLst>
                <a:path w="102434" h="127789">
                  <a:moveTo>
                    <a:pt x="9065" y="21057"/>
                  </a:moveTo>
                  <a:lnTo>
                    <a:pt x="0" y="79673"/>
                  </a:lnTo>
                  <a:lnTo>
                    <a:pt x="5426" y="100141"/>
                  </a:lnTo>
                  <a:lnTo>
                    <a:pt x="10149" y="108875"/>
                  </a:lnTo>
                  <a:lnTo>
                    <a:pt x="24755" y="121698"/>
                  </a:lnTo>
                  <a:lnTo>
                    <a:pt x="33563" y="126755"/>
                  </a:lnTo>
                  <a:lnTo>
                    <a:pt x="42945" y="127788"/>
                  </a:lnTo>
                  <a:lnTo>
                    <a:pt x="62727" y="122695"/>
                  </a:lnTo>
                  <a:lnTo>
                    <a:pt x="88006" y="106674"/>
                  </a:lnTo>
                  <a:lnTo>
                    <a:pt x="96793" y="87575"/>
                  </a:lnTo>
                  <a:lnTo>
                    <a:pt x="102433" y="37186"/>
                  </a:lnTo>
                  <a:lnTo>
                    <a:pt x="100085" y="19257"/>
                  </a:lnTo>
                  <a:lnTo>
                    <a:pt x="932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489747" y="3576463"/>
              <a:ext cx="131642" cy="136023"/>
            </a:xfrm>
            <a:custGeom>
              <a:avLst/>
              <a:gdLst/>
              <a:ahLst/>
              <a:cxnLst/>
              <a:rect l="0" t="0" r="0" b="0"/>
              <a:pathLst>
                <a:path w="131642" h="136023">
                  <a:moveTo>
                    <a:pt x="15828" y="66397"/>
                  </a:moveTo>
                  <a:lnTo>
                    <a:pt x="53306" y="74730"/>
                  </a:lnTo>
                  <a:lnTo>
                    <a:pt x="65380" y="75462"/>
                  </a:lnTo>
                  <a:lnTo>
                    <a:pt x="85034" y="70036"/>
                  </a:lnTo>
                  <a:lnTo>
                    <a:pt x="93551" y="65313"/>
                  </a:lnTo>
                  <a:lnTo>
                    <a:pt x="106133" y="50707"/>
                  </a:lnTo>
                  <a:lnTo>
                    <a:pt x="111126" y="41899"/>
                  </a:lnTo>
                  <a:lnTo>
                    <a:pt x="112116" y="33687"/>
                  </a:lnTo>
                  <a:lnTo>
                    <a:pt x="106975" y="18324"/>
                  </a:lnTo>
                  <a:lnTo>
                    <a:pt x="90653" y="6817"/>
                  </a:lnTo>
                  <a:lnTo>
                    <a:pt x="79749" y="2110"/>
                  </a:lnTo>
                  <a:lnTo>
                    <a:pt x="55156" y="0"/>
                  </a:lnTo>
                  <a:lnTo>
                    <a:pt x="30967" y="4132"/>
                  </a:lnTo>
                  <a:lnTo>
                    <a:pt x="12418" y="13767"/>
                  </a:lnTo>
                  <a:lnTo>
                    <a:pt x="6535" y="21952"/>
                  </a:lnTo>
                  <a:lnTo>
                    <a:pt x="0" y="43524"/>
                  </a:lnTo>
                  <a:lnTo>
                    <a:pt x="1909" y="76387"/>
                  </a:lnTo>
                  <a:lnTo>
                    <a:pt x="10032" y="94623"/>
                  </a:lnTo>
                  <a:lnTo>
                    <a:pt x="34310" y="125395"/>
                  </a:lnTo>
                  <a:lnTo>
                    <a:pt x="54068" y="133562"/>
                  </a:lnTo>
                  <a:lnTo>
                    <a:pt x="77277" y="136022"/>
                  </a:lnTo>
                  <a:lnTo>
                    <a:pt x="107734" y="130830"/>
                  </a:lnTo>
                  <a:lnTo>
                    <a:pt x="131641" y="1190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642445" y="3630500"/>
              <a:ext cx="136872" cy="128174"/>
            </a:xfrm>
            <a:custGeom>
              <a:avLst/>
              <a:gdLst/>
              <a:ahLst/>
              <a:cxnLst/>
              <a:rect l="0" t="0" r="0" b="0"/>
              <a:pathLst>
                <a:path w="136872" h="128174">
                  <a:moveTo>
                    <a:pt x="0" y="12360"/>
                  </a:moveTo>
                  <a:lnTo>
                    <a:pt x="17959" y="66235"/>
                  </a:lnTo>
                  <a:lnTo>
                    <a:pt x="25858" y="89934"/>
                  </a:lnTo>
                  <a:lnTo>
                    <a:pt x="23000" y="76679"/>
                  </a:lnTo>
                  <a:lnTo>
                    <a:pt x="22803" y="44805"/>
                  </a:lnTo>
                  <a:lnTo>
                    <a:pt x="26902" y="23270"/>
                  </a:lnTo>
                  <a:lnTo>
                    <a:pt x="31973" y="14954"/>
                  </a:lnTo>
                  <a:lnTo>
                    <a:pt x="46966" y="2594"/>
                  </a:lnTo>
                  <a:lnTo>
                    <a:pt x="55877" y="0"/>
                  </a:lnTo>
                  <a:lnTo>
                    <a:pt x="75137" y="238"/>
                  </a:lnTo>
                  <a:lnTo>
                    <a:pt x="92276" y="7362"/>
                  </a:lnTo>
                  <a:lnTo>
                    <a:pt x="100122" y="12538"/>
                  </a:lnTo>
                  <a:lnTo>
                    <a:pt x="111959" y="30766"/>
                  </a:lnTo>
                  <a:lnTo>
                    <a:pt x="131684" y="91776"/>
                  </a:lnTo>
                  <a:lnTo>
                    <a:pt x="136871" y="1281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842487" y="3453347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0" y="58617"/>
                  </a:lnTo>
                  <a:lnTo>
                    <a:pt x="0" y="113960"/>
                  </a:lnTo>
                  <a:lnTo>
                    <a:pt x="3119" y="176885"/>
                  </a:lnTo>
                  <a:lnTo>
                    <a:pt x="14654" y="240311"/>
                  </a:lnTo>
                  <a:lnTo>
                    <a:pt x="28547" y="294338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726673" y="3548103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7874" y="17959"/>
                  </a:lnTo>
                  <a:lnTo>
                    <a:pt x="67868" y="31667"/>
                  </a:lnTo>
                  <a:lnTo>
                    <a:pt x="28688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06216" y="3477521"/>
              <a:ext cx="131111" cy="291682"/>
            </a:xfrm>
            <a:custGeom>
              <a:avLst/>
              <a:gdLst/>
              <a:ahLst/>
              <a:cxnLst/>
              <a:rect l="0" t="0" r="0" b="0"/>
              <a:pathLst>
                <a:path w="131111" h="291682">
                  <a:moveTo>
                    <a:pt x="46882" y="291681"/>
                  </a:moveTo>
                  <a:lnTo>
                    <a:pt x="30094" y="229400"/>
                  </a:lnTo>
                  <a:lnTo>
                    <a:pt x="23549" y="175350"/>
                  </a:lnTo>
                  <a:lnTo>
                    <a:pt x="7978" y="112845"/>
                  </a:lnTo>
                  <a:lnTo>
                    <a:pt x="0" y="74266"/>
                  </a:lnTo>
                  <a:lnTo>
                    <a:pt x="1869" y="51162"/>
                  </a:lnTo>
                  <a:lnTo>
                    <a:pt x="9719" y="32315"/>
                  </a:lnTo>
                  <a:lnTo>
                    <a:pt x="15087" y="24014"/>
                  </a:lnTo>
                  <a:lnTo>
                    <a:pt x="30411" y="11671"/>
                  </a:lnTo>
                  <a:lnTo>
                    <a:pt x="50090" y="3455"/>
                  </a:lnTo>
                  <a:lnTo>
                    <a:pt x="86307" y="0"/>
                  </a:lnTo>
                  <a:lnTo>
                    <a:pt x="131110" y="74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58342" y="364286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0"/>
                  </a:lnTo>
                  <a:lnTo>
                    <a:pt x="39594" y="114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21554" y="3642860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3120" y="42691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21554" y="3558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84181" y="3636559"/>
              <a:ext cx="142073" cy="301100"/>
            </a:xfrm>
            <a:custGeom>
              <a:avLst/>
              <a:gdLst/>
              <a:ahLst/>
              <a:cxnLst/>
              <a:rect l="0" t="0" r="0" b="0"/>
              <a:pathLst>
                <a:path w="142073" h="301100">
                  <a:moveTo>
                    <a:pt x="105829" y="48415"/>
                  </a:moveTo>
                  <a:lnTo>
                    <a:pt x="96254" y="24368"/>
                  </a:lnTo>
                  <a:lnTo>
                    <a:pt x="85585" y="10041"/>
                  </a:lnTo>
                  <a:lnTo>
                    <a:pt x="66806" y="2114"/>
                  </a:lnTo>
                  <a:lnTo>
                    <a:pt x="55247" y="0"/>
                  </a:lnTo>
                  <a:lnTo>
                    <a:pt x="45202" y="930"/>
                  </a:lnTo>
                  <a:lnTo>
                    <a:pt x="27801" y="8203"/>
                  </a:lnTo>
                  <a:lnTo>
                    <a:pt x="4851" y="31041"/>
                  </a:lnTo>
                  <a:lnTo>
                    <a:pt x="1075" y="40342"/>
                  </a:lnTo>
                  <a:lnTo>
                    <a:pt x="0" y="60035"/>
                  </a:lnTo>
                  <a:lnTo>
                    <a:pt x="6541" y="77366"/>
                  </a:lnTo>
                  <a:lnTo>
                    <a:pt x="11561" y="85263"/>
                  </a:lnTo>
                  <a:lnTo>
                    <a:pt x="19587" y="90528"/>
                  </a:lnTo>
                  <a:lnTo>
                    <a:pt x="40983" y="96377"/>
                  </a:lnTo>
                  <a:lnTo>
                    <a:pt x="62971" y="92738"/>
                  </a:lnTo>
                  <a:lnTo>
                    <a:pt x="73747" y="88492"/>
                  </a:lnTo>
                  <a:lnTo>
                    <a:pt x="88841" y="74416"/>
                  </a:lnTo>
                  <a:lnTo>
                    <a:pt x="94504" y="65749"/>
                  </a:lnTo>
                  <a:lnTo>
                    <a:pt x="99449" y="63480"/>
                  </a:lnTo>
                  <a:lnTo>
                    <a:pt x="103915" y="65477"/>
                  </a:lnTo>
                  <a:lnTo>
                    <a:pt x="111997" y="77055"/>
                  </a:lnTo>
                  <a:lnTo>
                    <a:pt x="133830" y="135648"/>
                  </a:lnTo>
                  <a:lnTo>
                    <a:pt x="142072" y="180066"/>
                  </a:lnTo>
                  <a:lnTo>
                    <a:pt x="136975" y="222213"/>
                  </a:lnTo>
                  <a:lnTo>
                    <a:pt x="127080" y="246151"/>
                  </a:lnTo>
                  <a:lnTo>
                    <a:pt x="111765" y="262249"/>
                  </a:lnTo>
                  <a:lnTo>
                    <a:pt x="80292" y="277890"/>
                  </a:lnTo>
                  <a:lnTo>
                    <a:pt x="17843" y="297790"/>
                  </a:lnTo>
                  <a:lnTo>
                    <a:pt x="544" y="30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65173" y="3621803"/>
              <a:ext cx="111499" cy="139842"/>
            </a:xfrm>
            <a:custGeom>
              <a:avLst/>
              <a:gdLst/>
              <a:ahLst/>
              <a:cxnLst/>
              <a:rect l="0" t="0" r="0" b="0"/>
              <a:pathLst>
                <a:path w="111499" h="139842">
                  <a:moveTo>
                    <a:pt x="9065" y="42114"/>
                  </a:moveTo>
                  <a:lnTo>
                    <a:pt x="732" y="79592"/>
                  </a:lnTo>
                  <a:lnTo>
                    <a:pt x="0" y="91666"/>
                  </a:lnTo>
                  <a:lnTo>
                    <a:pt x="5426" y="111320"/>
                  </a:lnTo>
                  <a:lnTo>
                    <a:pt x="10148" y="119837"/>
                  </a:lnTo>
                  <a:lnTo>
                    <a:pt x="24754" y="132419"/>
                  </a:lnTo>
                  <a:lnTo>
                    <a:pt x="33563" y="137412"/>
                  </a:lnTo>
                  <a:lnTo>
                    <a:pt x="52708" y="139841"/>
                  </a:lnTo>
                  <a:lnTo>
                    <a:pt x="71746" y="135851"/>
                  </a:lnTo>
                  <a:lnTo>
                    <a:pt x="88006" y="126279"/>
                  </a:lnTo>
                  <a:lnTo>
                    <a:pt x="99912" y="111106"/>
                  </a:lnTo>
                  <a:lnTo>
                    <a:pt x="104724" y="102146"/>
                  </a:lnTo>
                  <a:lnTo>
                    <a:pt x="111498" y="61591"/>
                  </a:lnTo>
                  <a:lnTo>
                    <a:pt x="1038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42459" y="3597643"/>
              <a:ext cx="84464" cy="136613"/>
            </a:xfrm>
            <a:custGeom>
              <a:avLst/>
              <a:gdLst/>
              <a:ahLst/>
              <a:cxnLst/>
              <a:rect l="0" t="0" r="0" b="0"/>
              <a:pathLst>
                <a:path w="84464" h="136613">
                  <a:moveTo>
                    <a:pt x="235" y="66274"/>
                  </a:moveTo>
                  <a:lnTo>
                    <a:pt x="20478" y="110236"/>
                  </a:lnTo>
                  <a:lnTo>
                    <a:pt x="39638" y="134932"/>
                  </a:lnTo>
                  <a:lnTo>
                    <a:pt x="41712" y="136612"/>
                  </a:lnTo>
                  <a:lnTo>
                    <a:pt x="17689" y="75850"/>
                  </a:lnTo>
                  <a:lnTo>
                    <a:pt x="1637" y="44935"/>
                  </a:lnTo>
                  <a:lnTo>
                    <a:pt x="0" y="35670"/>
                  </a:lnTo>
                  <a:lnTo>
                    <a:pt x="1248" y="27154"/>
                  </a:lnTo>
                  <a:lnTo>
                    <a:pt x="4420" y="19137"/>
                  </a:lnTo>
                  <a:lnTo>
                    <a:pt x="11214" y="12623"/>
                  </a:lnTo>
                  <a:lnTo>
                    <a:pt x="31241" y="2264"/>
                  </a:lnTo>
                  <a:lnTo>
                    <a:pt x="52620" y="0"/>
                  </a:lnTo>
                  <a:lnTo>
                    <a:pt x="84463" y="31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90093" y="3619328"/>
              <a:ext cx="105286" cy="107761"/>
            </a:xfrm>
            <a:custGeom>
              <a:avLst/>
              <a:gdLst/>
              <a:ahLst/>
              <a:cxnLst/>
              <a:rect l="0" t="0" r="0" b="0"/>
              <a:pathLst>
                <a:path w="105286" h="107761">
                  <a:moveTo>
                    <a:pt x="0" y="65646"/>
                  </a:moveTo>
                  <a:lnTo>
                    <a:pt x="42692" y="62526"/>
                  </a:lnTo>
                  <a:lnTo>
                    <a:pt x="62258" y="56070"/>
                  </a:lnTo>
                  <a:lnTo>
                    <a:pt x="78753" y="45402"/>
                  </a:lnTo>
                  <a:lnTo>
                    <a:pt x="82917" y="38112"/>
                  </a:lnTo>
                  <a:lnTo>
                    <a:pt x="84425" y="20653"/>
                  </a:lnTo>
                  <a:lnTo>
                    <a:pt x="80850" y="13424"/>
                  </a:lnTo>
                  <a:lnTo>
                    <a:pt x="67519" y="2272"/>
                  </a:lnTo>
                  <a:lnTo>
                    <a:pt x="59050" y="0"/>
                  </a:lnTo>
                  <a:lnTo>
                    <a:pt x="40282" y="595"/>
                  </a:lnTo>
                  <a:lnTo>
                    <a:pt x="32704" y="4731"/>
                  </a:lnTo>
                  <a:lnTo>
                    <a:pt x="21164" y="18685"/>
                  </a:lnTo>
                  <a:lnTo>
                    <a:pt x="8091" y="46273"/>
                  </a:lnTo>
                  <a:lnTo>
                    <a:pt x="6715" y="66394"/>
                  </a:lnTo>
                  <a:lnTo>
                    <a:pt x="7986" y="76673"/>
                  </a:lnTo>
                  <a:lnTo>
                    <a:pt x="12343" y="84696"/>
                  </a:lnTo>
                  <a:lnTo>
                    <a:pt x="26543" y="96729"/>
                  </a:lnTo>
                  <a:lnTo>
                    <a:pt x="59857" y="104491"/>
                  </a:lnTo>
                  <a:lnTo>
                    <a:pt x="105285" y="1077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79280" y="3600746"/>
              <a:ext cx="103162" cy="157928"/>
            </a:xfrm>
            <a:custGeom>
              <a:avLst/>
              <a:gdLst/>
              <a:ahLst/>
              <a:cxnLst/>
              <a:rect l="0" t="0" r="0" b="0"/>
              <a:pathLst>
                <a:path w="103162" h="157928">
                  <a:moveTo>
                    <a:pt x="74025" y="0"/>
                  </a:moveTo>
                  <a:lnTo>
                    <a:pt x="21320" y="19128"/>
                  </a:lnTo>
                  <a:lnTo>
                    <a:pt x="5367" y="30338"/>
                  </a:lnTo>
                  <a:lnTo>
                    <a:pt x="1347" y="37773"/>
                  </a:lnTo>
                  <a:lnTo>
                    <a:pt x="0" y="55392"/>
                  </a:lnTo>
                  <a:lnTo>
                    <a:pt x="3618" y="62664"/>
                  </a:lnTo>
                  <a:lnTo>
                    <a:pt x="16997" y="73864"/>
                  </a:lnTo>
                  <a:lnTo>
                    <a:pt x="74565" y="97972"/>
                  </a:lnTo>
                  <a:lnTo>
                    <a:pt x="100181" y="114297"/>
                  </a:lnTo>
                  <a:lnTo>
                    <a:pt x="103161" y="120651"/>
                  </a:lnTo>
                  <a:lnTo>
                    <a:pt x="102808" y="127227"/>
                  </a:lnTo>
                  <a:lnTo>
                    <a:pt x="100233" y="133951"/>
                  </a:lnTo>
                  <a:lnTo>
                    <a:pt x="88013" y="144542"/>
                  </a:lnTo>
                  <a:lnTo>
                    <a:pt x="72053" y="151978"/>
                  </a:lnTo>
                  <a:lnTo>
                    <a:pt x="4244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00704" y="3611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442818" y="3706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9067" y="3811316"/>
              <a:ext cx="2758467" cy="42115"/>
            </a:xfrm>
            <a:custGeom>
              <a:avLst/>
              <a:gdLst/>
              <a:ahLst/>
              <a:cxnLst/>
              <a:rect l="0" t="0" r="0" b="0"/>
              <a:pathLst>
                <a:path w="2758467" h="42115">
                  <a:moveTo>
                    <a:pt x="2758466" y="10528"/>
                  </a:moveTo>
                  <a:lnTo>
                    <a:pt x="2715775" y="7409"/>
                  </a:lnTo>
                  <a:lnTo>
                    <a:pt x="2668535" y="1463"/>
                  </a:lnTo>
                  <a:lnTo>
                    <a:pt x="2608583" y="8526"/>
                  </a:lnTo>
                  <a:lnTo>
                    <a:pt x="2554425" y="10132"/>
                  </a:lnTo>
                  <a:lnTo>
                    <a:pt x="2499836" y="11620"/>
                  </a:lnTo>
                  <a:lnTo>
                    <a:pt x="2437625" y="19583"/>
                  </a:lnTo>
                  <a:lnTo>
                    <a:pt x="2382658" y="20765"/>
                  </a:lnTo>
                  <a:lnTo>
                    <a:pt x="2326740" y="20999"/>
                  </a:lnTo>
                  <a:lnTo>
                    <a:pt x="2270635" y="26635"/>
                  </a:lnTo>
                  <a:lnTo>
                    <a:pt x="2220558" y="23372"/>
                  </a:lnTo>
                  <a:lnTo>
                    <a:pt x="2159886" y="24634"/>
                  </a:lnTo>
                  <a:lnTo>
                    <a:pt x="2096906" y="30212"/>
                  </a:lnTo>
                  <a:lnTo>
                    <a:pt x="2042611" y="24078"/>
                  </a:lnTo>
                  <a:lnTo>
                    <a:pt x="1981107" y="21653"/>
                  </a:lnTo>
                  <a:lnTo>
                    <a:pt x="1923551" y="21174"/>
                  </a:lnTo>
                  <a:lnTo>
                    <a:pt x="1861056" y="19910"/>
                  </a:lnTo>
                  <a:lnTo>
                    <a:pt x="1806251" y="12728"/>
                  </a:lnTo>
                  <a:lnTo>
                    <a:pt x="1756881" y="11180"/>
                  </a:lnTo>
                  <a:lnTo>
                    <a:pt x="1705208" y="10722"/>
                  </a:lnTo>
                  <a:lnTo>
                    <a:pt x="1652853" y="10585"/>
                  </a:lnTo>
                  <a:lnTo>
                    <a:pt x="1593939" y="4950"/>
                  </a:lnTo>
                  <a:lnTo>
                    <a:pt x="1540100" y="978"/>
                  </a:lnTo>
                  <a:lnTo>
                    <a:pt x="1484406" y="193"/>
                  </a:lnTo>
                  <a:lnTo>
                    <a:pt x="1422755" y="38"/>
                  </a:lnTo>
                  <a:lnTo>
                    <a:pt x="1371591" y="11"/>
                  </a:lnTo>
                  <a:lnTo>
                    <a:pt x="1319387" y="3"/>
                  </a:lnTo>
                  <a:lnTo>
                    <a:pt x="1266874" y="0"/>
                  </a:lnTo>
                  <a:lnTo>
                    <a:pt x="1206304" y="1169"/>
                  </a:lnTo>
                  <a:lnTo>
                    <a:pt x="1153091" y="8333"/>
                  </a:lnTo>
                  <a:lnTo>
                    <a:pt x="1103998" y="9878"/>
                  </a:lnTo>
                  <a:lnTo>
                    <a:pt x="1040596" y="10400"/>
                  </a:lnTo>
                  <a:lnTo>
                    <a:pt x="991637" y="10490"/>
                  </a:lnTo>
                  <a:lnTo>
                    <a:pt x="931097" y="10521"/>
                  </a:lnTo>
                  <a:lnTo>
                    <a:pt x="870959" y="10527"/>
                  </a:lnTo>
                  <a:lnTo>
                    <a:pt x="808690" y="10528"/>
                  </a:lnTo>
                  <a:lnTo>
                    <a:pt x="751330" y="10528"/>
                  </a:lnTo>
                  <a:lnTo>
                    <a:pt x="691820" y="10528"/>
                  </a:lnTo>
                  <a:lnTo>
                    <a:pt x="629675" y="10528"/>
                  </a:lnTo>
                  <a:lnTo>
                    <a:pt x="580934" y="10528"/>
                  </a:lnTo>
                  <a:lnTo>
                    <a:pt x="520468" y="17764"/>
                  </a:lnTo>
                  <a:lnTo>
                    <a:pt x="463464" y="20406"/>
                  </a:lnTo>
                  <a:lnTo>
                    <a:pt x="407143" y="20928"/>
                  </a:lnTo>
                  <a:lnTo>
                    <a:pt x="350958" y="21031"/>
                  </a:lnTo>
                  <a:lnTo>
                    <a:pt x="297919" y="24171"/>
                  </a:lnTo>
                  <a:lnTo>
                    <a:pt x="247711" y="30121"/>
                  </a:lnTo>
                  <a:lnTo>
                    <a:pt x="184328" y="31296"/>
                  </a:lnTo>
                  <a:lnTo>
                    <a:pt x="134034" y="32669"/>
                  </a:lnTo>
                  <a:lnTo>
                    <a:pt x="74526" y="39902"/>
                  </a:lnTo>
                  <a:lnTo>
                    <a:pt x="34950" y="4145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484518" y="4190342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556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Freeform 93"/>
          <p:cNvSpPr/>
          <p:nvPr/>
        </p:nvSpPr>
        <p:spPr>
          <a:xfrm>
            <a:off x="1484518" y="4832580"/>
            <a:ext cx="157928" cy="8334"/>
          </a:xfrm>
          <a:custGeom>
            <a:avLst/>
            <a:gdLst/>
            <a:ahLst/>
            <a:cxnLst/>
            <a:rect l="0" t="0" r="0" b="0"/>
            <a:pathLst>
              <a:path w="157928" h="8334">
                <a:moveTo>
                  <a:pt x="157927" y="0"/>
                </a:moveTo>
                <a:lnTo>
                  <a:pt x="120449" y="8333"/>
                </a:lnTo>
                <a:lnTo>
                  <a:pt x="63437" y="450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9" name="Group 128"/>
          <p:cNvGrpSpPr/>
          <p:nvPr/>
        </p:nvGrpSpPr>
        <p:grpSpPr>
          <a:xfrm>
            <a:off x="1832645" y="4045274"/>
            <a:ext cx="6147957" cy="568380"/>
            <a:chOff x="1832645" y="4045274"/>
            <a:chExt cx="6147957" cy="568380"/>
          </a:xfrm>
        </p:grpSpPr>
        <p:sp>
          <p:nvSpPr>
            <p:cNvPr id="95" name="Freeform 94"/>
            <p:cNvSpPr/>
            <p:nvPr/>
          </p:nvSpPr>
          <p:spPr>
            <a:xfrm>
              <a:off x="1832645" y="4045274"/>
              <a:ext cx="209884" cy="331458"/>
            </a:xfrm>
            <a:custGeom>
              <a:avLst/>
              <a:gdLst/>
              <a:ahLst/>
              <a:cxnLst/>
              <a:rect l="0" t="0" r="0" b="0"/>
              <a:pathLst>
                <a:path w="209884" h="331458">
                  <a:moveTo>
                    <a:pt x="209883" y="29254"/>
                  </a:moveTo>
                  <a:lnTo>
                    <a:pt x="165921" y="5535"/>
                  </a:lnTo>
                  <a:lnTo>
                    <a:pt x="130047" y="0"/>
                  </a:lnTo>
                  <a:lnTo>
                    <a:pt x="106550" y="4944"/>
                  </a:lnTo>
                  <a:lnTo>
                    <a:pt x="62870" y="27182"/>
                  </a:lnTo>
                  <a:lnTo>
                    <a:pt x="36602" y="52816"/>
                  </a:lnTo>
                  <a:lnTo>
                    <a:pt x="11055" y="111617"/>
                  </a:lnTo>
                  <a:lnTo>
                    <a:pt x="2792" y="147634"/>
                  </a:lnTo>
                  <a:lnTo>
                    <a:pt x="0" y="201727"/>
                  </a:lnTo>
                  <a:lnTo>
                    <a:pt x="7854" y="256302"/>
                  </a:lnTo>
                  <a:lnTo>
                    <a:pt x="18481" y="289940"/>
                  </a:lnTo>
                  <a:lnTo>
                    <a:pt x="29669" y="307332"/>
                  </a:lnTo>
                  <a:lnTo>
                    <a:pt x="45560" y="319740"/>
                  </a:lnTo>
                  <a:lnTo>
                    <a:pt x="65491" y="327985"/>
                  </a:lnTo>
                  <a:lnTo>
                    <a:pt x="101850" y="331457"/>
                  </a:lnTo>
                  <a:lnTo>
                    <a:pt x="143050" y="325862"/>
                  </a:lnTo>
                  <a:lnTo>
                    <a:pt x="167769" y="3240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083882" y="4242984"/>
              <a:ext cx="130210" cy="130112"/>
            </a:xfrm>
            <a:custGeom>
              <a:avLst/>
              <a:gdLst/>
              <a:ahLst/>
              <a:cxnLst/>
              <a:rect l="0" t="0" r="0" b="0"/>
              <a:pathLst>
                <a:path w="130210" h="130112">
                  <a:moveTo>
                    <a:pt x="63931" y="0"/>
                  </a:moveTo>
                  <a:lnTo>
                    <a:pt x="39884" y="9576"/>
                  </a:lnTo>
                  <a:lnTo>
                    <a:pt x="4338" y="39403"/>
                  </a:lnTo>
                  <a:lnTo>
                    <a:pt x="806" y="47326"/>
                  </a:lnTo>
                  <a:lnTo>
                    <a:pt x="0" y="65487"/>
                  </a:lnTo>
                  <a:lnTo>
                    <a:pt x="6124" y="95443"/>
                  </a:lnTo>
                  <a:lnTo>
                    <a:pt x="11355" y="103403"/>
                  </a:lnTo>
                  <a:lnTo>
                    <a:pt x="26526" y="115367"/>
                  </a:lnTo>
                  <a:lnTo>
                    <a:pt x="54798" y="128680"/>
                  </a:lnTo>
                  <a:lnTo>
                    <a:pt x="75080" y="130111"/>
                  </a:lnTo>
                  <a:lnTo>
                    <a:pt x="94623" y="125677"/>
                  </a:lnTo>
                  <a:lnTo>
                    <a:pt x="111107" y="115908"/>
                  </a:lnTo>
                  <a:lnTo>
                    <a:pt x="123113" y="100648"/>
                  </a:lnTo>
                  <a:lnTo>
                    <a:pt x="127952" y="91665"/>
                  </a:lnTo>
                  <a:lnTo>
                    <a:pt x="130209" y="72326"/>
                  </a:lnTo>
                  <a:lnTo>
                    <a:pt x="126143" y="53202"/>
                  </a:lnTo>
                  <a:lnTo>
                    <a:pt x="95517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84683" y="4242984"/>
              <a:ext cx="115815" cy="112454"/>
            </a:xfrm>
            <a:custGeom>
              <a:avLst/>
              <a:gdLst/>
              <a:ahLst/>
              <a:cxnLst/>
              <a:rect l="0" t="0" r="0" b="0"/>
              <a:pathLst>
                <a:path w="115815" h="112454">
                  <a:moveTo>
                    <a:pt x="0" y="42114"/>
                  </a:moveTo>
                  <a:lnTo>
                    <a:pt x="19129" y="94819"/>
                  </a:lnTo>
                  <a:lnTo>
                    <a:pt x="30339" y="110772"/>
                  </a:lnTo>
                  <a:lnTo>
                    <a:pt x="33094" y="112453"/>
                  </a:lnTo>
                  <a:lnTo>
                    <a:pt x="33761" y="110063"/>
                  </a:lnTo>
                  <a:lnTo>
                    <a:pt x="26563" y="61742"/>
                  </a:lnTo>
                  <a:lnTo>
                    <a:pt x="31693" y="42649"/>
                  </a:lnTo>
                  <a:lnTo>
                    <a:pt x="41772" y="26364"/>
                  </a:lnTo>
                  <a:lnTo>
                    <a:pt x="57170" y="14447"/>
                  </a:lnTo>
                  <a:lnTo>
                    <a:pt x="75712" y="642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474197" y="4253224"/>
              <a:ext cx="63171" cy="119689"/>
            </a:xfrm>
            <a:custGeom>
              <a:avLst/>
              <a:gdLst/>
              <a:ahLst/>
              <a:cxnLst/>
              <a:rect l="0" t="0" r="0" b="0"/>
              <a:pathLst>
                <a:path w="63171" h="119689">
                  <a:moveTo>
                    <a:pt x="0" y="31874"/>
                  </a:moveTo>
                  <a:lnTo>
                    <a:pt x="19128" y="95302"/>
                  </a:lnTo>
                  <a:lnTo>
                    <a:pt x="33093" y="119688"/>
                  </a:lnTo>
                  <a:lnTo>
                    <a:pt x="33760" y="118492"/>
                  </a:lnTo>
                  <a:lnTo>
                    <a:pt x="17058" y="62367"/>
                  </a:lnTo>
                  <a:lnTo>
                    <a:pt x="16550" y="41917"/>
                  </a:lnTo>
                  <a:lnTo>
                    <a:pt x="18052" y="31550"/>
                  </a:lnTo>
                  <a:lnTo>
                    <a:pt x="29080" y="13793"/>
                  </a:lnTo>
                  <a:lnTo>
                    <a:pt x="43340" y="1611"/>
                  </a:lnTo>
                  <a:lnTo>
                    <a:pt x="48780" y="0"/>
                  </a:lnTo>
                  <a:lnTo>
                    <a:pt x="63170" y="2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617232" y="4240220"/>
              <a:ext cx="109649" cy="139636"/>
            </a:xfrm>
            <a:custGeom>
              <a:avLst/>
              <a:gdLst/>
              <a:ahLst/>
              <a:cxnLst/>
              <a:rect l="0" t="0" r="0" b="0"/>
              <a:pathLst>
                <a:path w="109649" h="139636">
                  <a:moveTo>
                    <a:pt x="4363" y="55406"/>
                  </a:moveTo>
                  <a:lnTo>
                    <a:pt x="47055" y="52287"/>
                  </a:lnTo>
                  <a:lnTo>
                    <a:pt x="88706" y="40752"/>
                  </a:lnTo>
                  <a:lnTo>
                    <a:pt x="96856" y="35109"/>
                  </a:lnTo>
                  <a:lnTo>
                    <a:pt x="109032" y="19479"/>
                  </a:lnTo>
                  <a:lnTo>
                    <a:pt x="109238" y="12738"/>
                  </a:lnTo>
                  <a:lnTo>
                    <a:pt x="105865" y="7073"/>
                  </a:lnTo>
                  <a:lnTo>
                    <a:pt x="100107" y="2128"/>
                  </a:lnTo>
                  <a:lnTo>
                    <a:pt x="92759" y="0"/>
                  </a:lnTo>
                  <a:lnTo>
                    <a:pt x="65650" y="2595"/>
                  </a:lnTo>
                  <a:lnTo>
                    <a:pt x="14644" y="17242"/>
                  </a:lnTo>
                  <a:lnTo>
                    <a:pt x="7707" y="25284"/>
                  </a:lnTo>
                  <a:lnTo>
                    <a:pt x="0" y="49818"/>
                  </a:lnTo>
                  <a:lnTo>
                    <a:pt x="285" y="61039"/>
                  </a:lnTo>
                  <a:lnTo>
                    <a:pt x="6840" y="79747"/>
                  </a:lnTo>
                  <a:lnTo>
                    <a:pt x="23685" y="103433"/>
                  </a:lnTo>
                  <a:lnTo>
                    <a:pt x="49083" y="119680"/>
                  </a:lnTo>
                  <a:lnTo>
                    <a:pt x="109648" y="139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791317" y="4247447"/>
              <a:ext cx="133795" cy="132409"/>
            </a:xfrm>
            <a:custGeom>
              <a:avLst/>
              <a:gdLst/>
              <a:ahLst/>
              <a:cxnLst/>
              <a:rect l="0" t="0" r="0" b="0"/>
              <a:pathLst>
                <a:path w="133795" h="132409">
                  <a:moveTo>
                    <a:pt x="93491" y="6066"/>
                  </a:moveTo>
                  <a:lnTo>
                    <a:pt x="61039" y="0"/>
                  </a:lnTo>
                  <a:lnTo>
                    <a:pt x="9149" y="10625"/>
                  </a:lnTo>
                  <a:lnTo>
                    <a:pt x="3338" y="16124"/>
                  </a:lnTo>
                  <a:lnTo>
                    <a:pt x="633" y="23300"/>
                  </a:lnTo>
                  <a:lnTo>
                    <a:pt x="0" y="31593"/>
                  </a:lnTo>
                  <a:lnTo>
                    <a:pt x="3088" y="38292"/>
                  </a:lnTo>
                  <a:lnTo>
                    <a:pt x="15877" y="48854"/>
                  </a:lnTo>
                  <a:lnTo>
                    <a:pt x="74229" y="68863"/>
                  </a:lnTo>
                  <a:lnTo>
                    <a:pt x="123351" y="83201"/>
                  </a:lnTo>
                  <a:lnTo>
                    <a:pt x="129775" y="89075"/>
                  </a:lnTo>
                  <a:lnTo>
                    <a:pt x="132888" y="96500"/>
                  </a:lnTo>
                  <a:lnTo>
                    <a:pt x="133794" y="104960"/>
                  </a:lnTo>
                  <a:lnTo>
                    <a:pt x="129718" y="111769"/>
                  </a:lnTo>
                  <a:lnTo>
                    <a:pt x="112711" y="122456"/>
                  </a:lnTo>
                  <a:lnTo>
                    <a:pt x="56450" y="131097"/>
                  </a:lnTo>
                  <a:lnTo>
                    <a:pt x="30320" y="1324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011150" y="4262008"/>
              <a:ext cx="120183" cy="266532"/>
            </a:xfrm>
            <a:custGeom>
              <a:avLst/>
              <a:gdLst/>
              <a:ahLst/>
              <a:cxnLst/>
              <a:rect l="0" t="0" r="0" b="0"/>
              <a:pathLst>
                <a:path w="120183" h="266532">
                  <a:moveTo>
                    <a:pt x="0" y="96790"/>
                  </a:moveTo>
                  <a:lnTo>
                    <a:pt x="5589" y="155406"/>
                  </a:lnTo>
                  <a:lnTo>
                    <a:pt x="21331" y="215123"/>
                  </a:lnTo>
                  <a:lnTo>
                    <a:pt x="36301" y="266531"/>
                  </a:lnTo>
                  <a:lnTo>
                    <a:pt x="24918" y="213144"/>
                  </a:lnTo>
                  <a:lnTo>
                    <a:pt x="18700" y="159374"/>
                  </a:lnTo>
                  <a:lnTo>
                    <a:pt x="6553" y="109282"/>
                  </a:lnTo>
                  <a:lnTo>
                    <a:pt x="7531" y="65136"/>
                  </a:lnTo>
                  <a:lnTo>
                    <a:pt x="20819" y="26189"/>
                  </a:lnTo>
                  <a:lnTo>
                    <a:pt x="36159" y="9650"/>
                  </a:lnTo>
                  <a:lnTo>
                    <a:pt x="45163" y="3601"/>
                  </a:lnTo>
                  <a:lnTo>
                    <a:pt x="64526" y="0"/>
                  </a:lnTo>
                  <a:lnTo>
                    <a:pt x="84830" y="3470"/>
                  </a:lnTo>
                  <a:lnTo>
                    <a:pt x="105552" y="12810"/>
                  </a:lnTo>
                  <a:lnTo>
                    <a:pt x="112482" y="20916"/>
                  </a:lnTo>
                  <a:lnTo>
                    <a:pt x="120182" y="42401"/>
                  </a:lnTo>
                  <a:lnTo>
                    <a:pt x="118927" y="75216"/>
                  </a:lnTo>
                  <a:lnTo>
                    <a:pt x="114380" y="83577"/>
                  </a:lnTo>
                  <a:lnTo>
                    <a:pt x="99968" y="95987"/>
                  </a:lnTo>
                  <a:lnTo>
                    <a:pt x="78745" y="102282"/>
                  </a:lnTo>
                  <a:lnTo>
                    <a:pt x="56055" y="103910"/>
                  </a:lnTo>
                  <a:lnTo>
                    <a:pt x="21057" y="96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199889" y="4258452"/>
              <a:ext cx="106179" cy="116695"/>
            </a:xfrm>
            <a:custGeom>
              <a:avLst/>
              <a:gdLst/>
              <a:ahLst/>
              <a:cxnLst/>
              <a:rect l="0" t="0" r="0" b="0"/>
              <a:pathLst>
                <a:path w="106179" h="116695">
                  <a:moveTo>
                    <a:pt x="85001" y="5589"/>
                  </a:moveTo>
                  <a:lnTo>
                    <a:pt x="68234" y="0"/>
                  </a:lnTo>
                  <a:lnTo>
                    <a:pt x="60955" y="693"/>
                  </a:lnTo>
                  <a:lnTo>
                    <a:pt x="46628" y="7703"/>
                  </a:lnTo>
                  <a:lnTo>
                    <a:pt x="18367" y="32436"/>
                  </a:lnTo>
                  <a:lnTo>
                    <a:pt x="4304" y="50276"/>
                  </a:lnTo>
                  <a:lnTo>
                    <a:pt x="787" y="59947"/>
                  </a:lnTo>
                  <a:lnTo>
                    <a:pt x="0" y="80051"/>
                  </a:lnTo>
                  <a:lnTo>
                    <a:pt x="6669" y="97565"/>
                  </a:lnTo>
                  <a:lnTo>
                    <a:pt x="11723" y="105511"/>
                  </a:lnTo>
                  <a:lnTo>
                    <a:pt x="19771" y="110808"/>
                  </a:lnTo>
                  <a:lnTo>
                    <a:pt x="41193" y="116694"/>
                  </a:lnTo>
                  <a:lnTo>
                    <a:pt x="63191" y="113071"/>
                  </a:lnTo>
                  <a:lnTo>
                    <a:pt x="92187" y="97877"/>
                  </a:lnTo>
                  <a:lnTo>
                    <a:pt x="100320" y="91681"/>
                  </a:lnTo>
                  <a:lnTo>
                    <a:pt x="104573" y="84041"/>
                  </a:lnTo>
                  <a:lnTo>
                    <a:pt x="106178" y="66193"/>
                  </a:lnTo>
                  <a:lnTo>
                    <a:pt x="94915" y="36414"/>
                  </a:lnTo>
                  <a:lnTo>
                    <a:pt x="74473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316476" y="4251971"/>
              <a:ext cx="157929" cy="117356"/>
            </a:xfrm>
            <a:custGeom>
              <a:avLst/>
              <a:gdLst/>
              <a:ahLst/>
              <a:cxnLst/>
              <a:rect l="0" t="0" r="0" b="0"/>
              <a:pathLst>
                <a:path w="157929" h="117356">
                  <a:moveTo>
                    <a:pt x="0" y="33127"/>
                  </a:moveTo>
                  <a:lnTo>
                    <a:pt x="34747" y="70214"/>
                  </a:lnTo>
                  <a:lnTo>
                    <a:pt x="44481" y="89739"/>
                  </a:lnTo>
                  <a:lnTo>
                    <a:pt x="38876" y="78955"/>
                  </a:lnTo>
                  <a:lnTo>
                    <a:pt x="33746" y="46576"/>
                  </a:lnTo>
                  <a:lnTo>
                    <a:pt x="38785" y="27016"/>
                  </a:lnTo>
                  <a:lnTo>
                    <a:pt x="43404" y="18525"/>
                  </a:lnTo>
                  <a:lnTo>
                    <a:pt x="57895" y="5970"/>
                  </a:lnTo>
                  <a:lnTo>
                    <a:pt x="66673" y="984"/>
                  </a:lnTo>
                  <a:lnTo>
                    <a:pt x="77204" y="0"/>
                  </a:lnTo>
                  <a:lnTo>
                    <a:pt x="101383" y="5146"/>
                  </a:lnTo>
                  <a:lnTo>
                    <a:pt x="121489" y="18352"/>
                  </a:lnTo>
                  <a:lnTo>
                    <a:pt x="153459" y="55425"/>
                  </a:lnTo>
                  <a:lnTo>
                    <a:pt x="157288" y="65540"/>
                  </a:lnTo>
                  <a:lnTo>
                    <a:pt x="157928" y="1173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519577" y="4083211"/>
              <a:ext cx="133812" cy="296885"/>
            </a:xfrm>
            <a:custGeom>
              <a:avLst/>
              <a:gdLst/>
              <a:ahLst/>
              <a:cxnLst/>
              <a:rect l="0" t="0" r="0" b="0"/>
              <a:pathLst>
                <a:path w="133812" h="296885">
                  <a:moveTo>
                    <a:pt x="70640" y="254530"/>
                  </a:moveTo>
                  <a:lnTo>
                    <a:pt x="67521" y="211838"/>
                  </a:lnTo>
                  <a:lnTo>
                    <a:pt x="61065" y="192272"/>
                  </a:lnTo>
                  <a:lnTo>
                    <a:pt x="50397" y="175777"/>
                  </a:lnTo>
                  <a:lnTo>
                    <a:pt x="43107" y="172782"/>
                  </a:lnTo>
                  <a:lnTo>
                    <a:pt x="34737" y="173125"/>
                  </a:lnTo>
                  <a:lnTo>
                    <a:pt x="25648" y="175693"/>
                  </a:lnTo>
                  <a:lnTo>
                    <a:pt x="18419" y="180915"/>
                  </a:lnTo>
                  <a:lnTo>
                    <a:pt x="7266" y="196075"/>
                  </a:lnTo>
                  <a:lnTo>
                    <a:pt x="0" y="235520"/>
                  </a:lnTo>
                  <a:lnTo>
                    <a:pt x="3437" y="273074"/>
                  </a:lnTo>
                  <a:lnTo>
                    <a:pt x="8290" y="282100"/>
                  </a:lnTo>
                  <a:lnTo>
                    <a:pt x="23042" y="295249"/>
                  </a:lnTo>
                  <a:lnTo>
                    <a:pt x="31889" y="296884"/>
                  </a:lnTo>
                  <a:lnTo>
                    <a:pt x="51078" y="292461"/>
                  </a:lnTo>
                  <a:lnTo>
                    <a:pt x="58768" y="286836"/>
                  </a:lnTo>
                  <a:lnTo>
                    <a:pt x="70433" y="271228"/>
                  </a:lnTo>
                  <a:lnTo>
                    <a:pt x="94881" y="212033"/>
                  </a:lnTo>
                  <a:lnTo>
                    <a:pt x="100775" y="161820"/>
                  </a:lnTo>
                  <a:lnTo>
                    <a:pt x="101939" y="103722"/>
                  </a:lnTo>
                  <a:lnTo>
                    <a:pt x="102169" y="41856"/>
                  </a:lnTo>
                  <a:lnTo>
                    <a:pt x="96620" y="4342"/>
                  </a:lnTo>
                  <a:lnTo>
                    <a:pt x="93809" y="0"/>
                  </a:lnTo>
                  <a:lnTo>
                    <a:pt x="90765" y="615"/>
                  </a:lnTo>
                  <a:lnTo>
                    <a:pt x="87567" y="4535"/>
                  </a:lnTo>
                  <a:lnTo>
                    <a:pt x="82432" y="52853"/>
                  </a:lnTo>
                  <a:lnTo>
                    <a:pt x="84538" y="112484"/>
                  </a:lnTo>
                  <a:lnTo>
                    <a:pt x="99160" y="169620"/>
                  </a:lnTo>
                  <a:lnTo>
                    <a:pt x="125878" y="229903"/>
                  </a:lnTo>
                  <a:lnTo>
                    <a:pt x="133811" y="2440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727088" y="4274570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10528" y="0"/>
                  </a:moveTo>
                  <a:lnTo>
                    <a:pt x="2195" y="374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706031" y="415875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800787" y="4253156"/>
              <a:ext cx="115815" cy="105643"/>
            </a:xfrm>
            <a:custGeom>
              <a:avLst/>
              <a:gdLst/>
              <a:ahLst/>
              <a:cxnLst/>
              <a:rect l="0" t="0" r="0" b="0"/>
              <a:pathLst>
                <a:path w="115815" h="105643">
                  <a:moveTo>
                    <a:pt x="0" y="10885"/>
                  </a:moveTo>
                  <a:lnTo>
                    <a:pt x="3120" y="53577"/>
                  </a:lnTo>
                  <a:lnTo>
                    <a:pt x="5589" y="63913"/>
                  </a:lnTo>
                  <a:lnTo>
                    <a:pt x="7236" y="66124"/>
                  </a:lnTo>
                  <a:lnTo>
                    <a:pt x="19815" y="21117"/>
                  </a:lnTo>
                  <a:lnTo>
                    <a:pt x="30644" y="5294"/>
                  </a:lnTo>
                  <a:lnTo>
                    <a:pt x="37977" y="1309"/>
                  </a:lnTo>
                  <a:lnTo>
                    <a:pt x="55483" y="0"/>
                  </a:lnTo>
                  <a:lnTo>
                    <a:pt x="71843" y="6437"/>
                  </a:lnTo>
                  <a:lnTo>
                    <a:pt x="86912" y="18267"/>
                  </a:lnTo>
                  <a:lnTo>
                    <a:pt x="101409" y="35223"/>
                  </a:lnTo>
                  <a:lnTo>
                    <a:pt x="109412" y="57577"/>
                  </a:lnTo>
                  <a:lnTo>
                    <a:pt x="115814" y="105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853430" y="4259895"/>
              <a:ext cx="218984" cy="341059"/>
            </a:xfrm>
            <a:custGeom>
              <a:avLst/>
              <a:gdLst/>
              <a:ahLst/>
              <a:cxnLst/>
              <a:rect l="0" t="0" r="0" b="0"/>
              <a:pathLst>
                <a:path w="218984" h="341059">
                  <a:moveTo>
                    <a:pt x="178984" y="88374"/>
                  </a:moveTo>
                  <a:lnTo>
                    <a:pt x="190163" y="77196"/>
                  </a:lnTo>
                  <a:lnTo>
                    <a:pt x="195651" y="59229"/>
                  </a:lnTo>
                  <a:lnTo>
                    <a:pt x="197114" y="47887"/>
                  </a:lnTo>
                  <a:lnTo>
                    <a:pt x="192501" y="25926"/>
                  </a:lnTo>
                  <a:lnTo>
                    <a:pt x="187995" y="15157"/>
                  </a:lnTo>
                  <a:lnTo>
                    <a:pt x="180312" y="7977"/>
                  </a:lnTo>
                  <a:lnTo>
                    <a:pt x="159297" y="0"/>
                  </a:lnTo>
                  <a:lnTo>
                    <a:pt x="149482" y="1382"/>
                  </a:lnTo>
                  <a:lnTo>
                    <a:pt x="132337" y="12276"/>
                  </a:lnTo>
                  <a:lnTo>
                    <a:pt x="123157" y="31936"/>
                  </a:lnTo>
                  <a:lnTo>
                    <a:pt x="117264" y="82685"/>
                  </a:lnTo>
                  <a:lnTo>
                    <a:pt x="122697" y="103783"/>
                  </a:lnTo>
                  <a:lnTo>
                    <a:pt x="127421" y="112685"/>
                  </a:lnTo>
                  <a:lnTo>
                    <a:pt x="135250" y="118619"/>
                  </a:lnTo>
                  <a:lnTo>
                    <a:pt x="156427" y="125213"/>
                  </a:lnTo>
                  <a:lnTo>
                    <a:pt x="165116" y="123462"/>
                  </a:lnTo>
                  <a:lnTo>
                    <a:pt x="172078" y="118785"/>
                  </a:lnTo>
                  <a:lnTo>
                    <a:pt x="177890" y="112157"/>
                  </a:lnTo>
                  <a:lnTo>
                    <a:pt x="182934" y="111249"/>
                  </a:lnTo>
                  <a:lnTo>
                    <a:pt x="187466" y="114152"/>
                  </a:lnTo>
                  <a:lnTo>
                    <a:pt x="199435" y="135007"/>
                  </a:lnTo>
                  <a:lnTo>
                    <a:pt x="216339" y="184896"/>
                  </a:lnTo>
                  <a:lnTo>
                    <a:pt x="218983" y="210041"/>
                  </a:lnTo>
                  <a:lnTo>
                    <a:pt x="213919" y="233695"/>
                  </a:lnTo>
                  <a:lnTo>
                    <a:pt x="209293" y="244916"/>
                  </a:lnTo>
                  <a:lnTo>
                    <a:pt x="191675" y="263623"/>
                  </a:lnTo>
                  <a:lnTo>
                    <a:pt x="168247" y="277397"/>
                  </a:lnTo>
                  <a:lnTo>
                    <a:pt x="106875" y="292554"/>
                  </a:lnTo>
                  <a:lnTo>
                    <a:pt x="44518" y="312675"/>
                  </a:lnTo>
                  <a:lnTo>
                    <a:pt x="0" y="34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842901" y="4600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330521" y="4210944"/>
              <a:ext cx="186205" cy="190050"/>
            </a:xfrm>
            <a:custGeom>
              <a:avLst/>
              <a:gdLst/>
              <a:ahLst/>
              <a:cxnLst/>
              <a:rect l="0" t="0" r="0" b="0"/>
              <a:pathLst>
                <a:path w="186205" h="190050">
                  <a:moveTo>
                    <a:pt x="123033" y="63626"/>
                  </a:moveTo>
                  <a:lnTo>
                    <a:pt x="107392" y="45645"/>
                  </a:lnTo>
                  <a:lnTo>
                    <a:pt x="82600" y="5063"/>
                  </a:lnTo>
                  <a:lnTo>
                    <a:pt x="73851" y="1187"/>
                  </a:lnTo>
                  <a:lnTo>
                    <a:pt x="51651" y="0"/>
                  </a:lnTo>
                  <a:lnTo>
                    <a:pt x="42690" y="3661"/>
                  </a:lnTo>
                  <a:lnTo>
                    <a:pt x="29613" y="17088"/>
                  </a:lnTo>
                  <a:lnTo>
                    <a:pt x="11686" y="55473"/>
                  </a:lnTo>
                  <a:lnTo>
                    <a:pt x="0" y="110022"/>
                  </a:lnTo>
                  <a:lnTo>
                    <a:pt x="791" y="153412"/>
                  </a:lnTo>
                  <a:lnTo>
                    <a:pt x="2934" y="165597"/>
                  </a:lnTo>
                  <a:lnTo>
                    <a:pt x="7872" y="174890"/>
                  </a:lnTo>
                  <a:lnTo>
                    <a:pt x="22717" y="188336"/>
                  </a:lnTo>
                  <a:lnTo>
                    <a:pt x="30420" y="190049"/>
                  </a:lnTo>
                  <a:lnTo>
                    <a:pt x="37894" y="188852"/>
                  </a:lnTo>
                  <a:lnTo>
                    <a:pt x="52438" y="181283"/>
                  </a:lnTo>
                  <a:lnTo>
                    <a:pt x="66701" y="170120"/>
                  </a:lnTo>
                  <a:lnTo>
                    <a:pt x="82296" y="145092"/>
                  </a:lnTo>
                  <a:lnTo>
                    <a:pt x="94325" y="115450"/>
                  </a:lnTo>
                  <a:lnTo>
                    <a:pt x="98045" y="112213"/>
                  </a:lnTo>
                  <a:lnTo>
                    <a:pt x="101695" y="113565"/>
                  </a:lnTo>
                  <a:lnTo>
                    <a:pt x="146770" y="164396"/>
                  </a:lnTo>
                  <a:lnTo>
                    <a:pt x="163218" y="172753"/>
                  </a:lnTo>
                  <a:lnTo>
                    <a:pt x="186204" y="1794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527253" y="4270982"/>
              <a:ext cx="137767" cy="119402"/>
            </a:xfrm>
            <a:custGeom>
              <a:avLst/>
              <a:gdLst/>
              <a:ahLst/>
              <a:cxnLst/>
              <a:rect l="0" t="0" r="0" b="0"/>
              <a:pathLst>
                <a:path w="137767" h="119402">
                  <a:moveTo>
                    <a:pt x="0" y="24644"/>
                  </a:moveTo>
                  <a:lnTo>
                    <a:pt x="8334" y="62122"/>
                  </a:lnTo>
                  <a:lnTo>
                    <a:pt x="11893" y="84585"/>
                  </a:lnTo>
                  <a:lnTo>
                    <a:pt x="21274" y="102368"/>
                  </a:lnTo>
                  <a:lnTo>
                    <a:pt x="23542" y="103366"/>
                  </a:lnTo>
                  <a:lnTo>
                    <a:pt x="22599" y="40505"/>
                  </a:lnTo>
                  <a:lnTo>
                    <a:pt x="26812" y="16486"/>
                  </a:lnTo>
                  <a:lnTo>
                    <a:pt x="33083" y="8677"/>
                  </a:lnTo>
                  <a:lnTo>
                    <a:pt x="52529" y="0"/>
                  </a:lnTo>
                  <a:lnTo>
                    <a:pt x="73649" y="2383"/>
                  </a:lnTo>
                  <a:lnTo>
                    <a:pt x="93564" y="12411"/>
                  </a:lnTo>
                  <a:lnTo>
                    <a:pt x="132742" y="57392"/>
                  </a:lnTo>
                  <a:lnTo>
                    <a:pt x="137766" y="80923"/>
                  </a:lnTo>
                  <a:lnTo>
                    <a:pt x="136871" y="1194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716767" y="4279055"/>
              <a:ext cx="151896" cy="287870"/>
            </a:xfrm>
            <a:custGeom>
              <a:avLst/>
              <a:gdLst/>
              <a:ahLst/>
              <a:cxnLst/>
              <a:rect l="0" t="0" r="0" b="0"/>
              <a:pathLst>
                <a:path w="151896" h="287870">
                  <a:moveTo>
                    <a:pt x="73699" y="69214"/>
                  </a:moveTo>
                  <a:lnTo>
                    <a:pt x="89340" y="51233"/>
                  </a:lnTo>
                  <a:lnTo>
                    <a:pt x="97418" y="34316"/>
                  </a:lnTo>
                  <a:lnTo>
                    <a:pt x="97701" y="26062"/>
                  </a:lnTo>
                  <a:lnTo>
                    <a:pt x="91775" y="10651"/>
                  </a:lnTo>
                  <a:lnTo>
                    <a:pt x="84580" y="5605"/>
                  </a:lnTo>
                  <a:lnTo>
                    <a:pt x="64107" y="0"/>
                  </a:lnTo>
                  <a:lnTo>
                    <a:pt x="54436" y="844"/>
                  </a:lnTo>
                  <a:lnTo>
                    <a:pt x="37452" y="8022"/>
                  </a:lnTo>
                  <a:lnTo>
                    <a:pt x="25224" y="22130"/>
                  </a:lnTo>
                  <a:lnTo>
                    <a:pt x="20325" y="30806"/>
                  </a:lnTo>
                  <a:lnTo>
                    <a:pt x="18002" y="52923"/>
                  </a:lnTo>
                  <a:lnTo>
                    <a:pt x="22039" y="76012"/>
                  </a:lnTo>
                  <a:lnTo>
                    <a:pt x="31631" y="94072"/>
                  </a:lnTo>
                  <a:lnTo>
                    <a:pt x="39805" y="98654"/>
                  </a:lnTo>
                  <a:lnTo>
                    <a:pt x="61364" y="100626"/>
                  </a:lnTo>
                  <a:lnTo>
                    <a:pt x="80306" y="94484"/>
                  </a:lnTo>
                  <a:lnTo>
                    <a:pt x="88632" y="89570"/>
                  </a:lnTo>
                  <a:lnTo>
                    <a:pt x="101003" y="74752"/>
                  </a:lnTo>
                  <a:lnTo>
                    <a:pt x="105940" y="65887"/>
                  </a:lnTo>
                  <a:lnTo>
                    <a:pt x="109231" y="65826"/>
                  </a:lnTo>
                  <a:lnTo>
                    <a:pt x="112888" y="81356"/>
                  </a:lnTo>
                  <a:lnTo>
                    <a:pt x="121667" y="144050"/>
                  </a:lnTo>
                  <a:lnTo>
                    <a:pt x="139456" y="199290"/>
                  </a:lnTo>
                  <a:lnTo>
                    <a:pt x="151895" y="254092"/>
                  </a:lnTo>
                  <a:lnTo>
                    <a:pt x="150177" y="277724"/>
                  </a:lnTo>
                  <a:lnTo>
                    <a:pt x="144571" y="284260"/>
                  </a:lnTo>
                  <a:lnTo>
                    <a:pt x="136155" y="287447"/>
                  </a:lnTo>
                  <a:lnTo>
                    <a:pt x="115495" y="287869"/>
                  </a:lnTo>
                  <a:lnTo>
                    <a:pt x="82964" y="280360"/>
                  </a:lnTo>
                  <a:lnTo>
                    <a:pt x="33762" y="263694"/>
                  </a:lnTo>
                  <a:lnTo>
                    <a:pt x="0" y="2587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906279" y="4116642"/>
              <a:ext cx="42116" cy="273742"/>
            </a:xfrm>
            <a:custGeom>
              <a:avLst/>
              <a:gdLst/>
              <a:ahLst/>
              <a:cxnLst/>
              <a:rect l="0" t="0" r="0" b="0"/>
              <a:pathLst>
                <a:path w="42116" h="273742">
                  <a:moveTo>
                    <a:pt x="0" y="0"/>
                  </a:moveTo>
                  <a:lnTo>
                    <a:pt x="0" y="58617"/>
                  </a:lnTo>
                  <a:lnTo>
                    <a:pt x="11453" y="118333"/>
                  </a:lnTo>
                  <a:lnTo>
                    <a:pt x="24750" y="172464"/>
                  </a:lnTo>
                  <a:lnTo>
                    <a:pt x="31406" y="233112"/>
                  </a:lnTo>
                  <a:lnTo>
                    <a:pt x="4211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977476" y="4227714"/>
              <a:ext cx="87187" cy="152142"/>
            </a:xfrm>
            <a:custGeom>
              <a:avLst/>
              <a:gdLst/>
              <a:ahLst/>
              <a:cxnLst/>
              <a:rect l="0" t="0" r="0" b="0"/>
              <a:pathLst>
                <a:path w="87187" h="152142">
                  <a:moveTo>
                    <a:pt x="23560" y="88970"/>
                  </a:moveTo>
                  <a:lnTo>
                    <a:pt x="41541" y="73328"/>
                  </a:lnTo>
                  <a:lnTo>
                    <a:pt x="82124" y="48536"/>
                  </a:lnTo>
                  <a:lnTo>
                    <a:pt x="85999" y="39787"/>
                  </a:lnTo>
                  <a:lnTo>
                    <a:pt x="87186" y="17588"/>
                  </a:lnTo>
                  <a:lnTo>
                    <a:pt x="82355" y="9796"/>
                  </a:lnTo>
                  <a:lnTo>
                    <a:pt x="74455" y="4602"/>
                  </a:lnTo>
                  <a:lnTo>
                    <a:pt x="54369" y="0"/>
                  </a:lnTo>
                  <a:lnTo>
                    <a:pt x="33744" y="1854"/>
                  </a:lnTo>
                  <a:lnTo>
                    <a:pt x="25670" y="6326"/>
                  </a:lnTo>
                  <a:lnTo>
                    <a:pt x="13579" y="20654"/>
                  </a:lnTo>
                  <a:lnTo>
                    <a:pt x="196" y="54040"/>
                  </a:lnTo>
                  <a:lnTo>
                    <a:pt x="0" y="93568"/>
                  </a:lnTo>
                  <a:lnTo>
                    <a:pt x="7630" y="114800"/>
                  </a:lnTo>
                  <a:lnTo>
                    <a:pt x="12940" y="123737"/>
                  </a:lnTo>
                  <a:lnTo>
                    <a:pt x="28199" y="136787"/>
                  </a:lnTo>
                  <a:lnTo>
                    <a:pt x="46679" y="145317"/>
                  </a:lnTo>
                  <a:lnTo>
                    <a:pt x="86731" y="1521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127294" y="4214326"/>
              <a:ext cx="137638" cy="161127"/>
            </a:xfrm>
            <a:custGeom>
              <a:avLst/>
              <a:gdLst/>
              <a:ahLst/>
              <a:cxnLst/>
              <a:rect l="0" t="0" r="0" b="0"/>
              <a:pathLst>
                <a:path w="137638" h="161127">
                  <a:moveTo>
                    <a:pt x="115897" y="18129"/>
                  </a:moveTo>
                  <a:lnTo>
                    <a:pt x="99130" y="6951"/>
                  </a:lnTo>
                  <a:lnTo>
                    <a:pt x="66345" y="0"/>
                  </a:lnTo>
                  <a:lnTo>
                    <a:pt x="43571" y="4612"/>
                  </a:lnTo>
                  <a:lnTo>
                    <a:pt x="14139" y="20363"/>
                  </a:lnTo>
                  <a:lnTo>
                    <a:pt x="5944" y="26638"/>
                  </a:lnTo>
                  <a:lnTo>
                    <a:pt x="1651" y="35500"/>
                  </a:lnTo>
                  <a:lnTo>
                    <a:pt x="0" y="57825"/>
                  </a:lnTo>
                  <a:lnTo>
                    <a:pt x="3538" y="66820"/>
                  </a:lnTo>
                  <a:lnTo>
                    <a:pt x="16826" y="79934"/>
                  </a:lnTo>
                  <a:lnTo>
                    <a:pt x="37551" y="86543"/>
                  </a:lnTo>
                  <a:lnTo>
                    <a:pt x="94228" y="99538"/>
                  </a:lnTo>
                  <a:lnTo>
                    <a:pt x="115625" y="106174"/>
                  </a:lnTo>
                  <a:lnTo>
                    <a:pt x="123905" y="111921"/>
                  </a:lnTo>
                  <a:lnTo>
                    <a:pt x="136223" y="127665"/>
                  </a:lnTo>
                  <a:lnTo>
                    <a:pt x="137637" y="135607"/>
                  </a:lnTo>
                  <a:lnTo>
                    <a:pt x="136240" y="143241"/>
                  </a:lnTo>
                  <a:lnTo>
                    <a:pt x="132968" y="150670"/>
                  </a:lnTo>
                  <a:lnTo>
                    <a:pt x="126108" y="155623"/>
                  </a:lnTo>
                  <a:lnTo>
                    <a:pt x="106007" y="161126"/>
                  </a:lnTo>
                  <a:lnTo>
                    <a:pt x="56145" y="156254"/>
                  </a:lnTo>
                  <a:lnTo>
                    <a:pt x="10612" y="1444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529770" y="4197729"/>
              <a:ext cx="176676" cy="179212"/>
            </a:xfrm>
            <a:custGeom>
              <a:avLst/>
              <a:gdLst/>
              <a:ahLst/>
              <a:cxnLst/>
              <a:rect l="0" t="0" r="0" b="0"/>
              <a:pathLst>
                <a:path w="176676" h="179212">
                  <a:moveTo>
                    <a:pt x="134561" y="66312"/>
                  </a:moveTo>
                  <a:lnTo>
                    <a:pt x="124986" y="35030"/>
                  </a:lnTo>
                  <a:lnTo>
                    <a:pt x="114318" y="18874"/>
                  </a:lnTo>
                  <a:lnTo>
                    <a:pt x="98658" y="7014"/>
                  </a:lnTo>
                  <a:lnTo>
                    <a:pt x="89569" y="2214"/>
                  </a:lnTo>
                  <a:lnTo>
                    <a:pt x="70111" y="0"/>
                  </a:lnTo>
                  <a:lnTo>
                    <a:pt x="50935" y="4085"/>
                  </a:lnTo>
                  <a:lnTo>
                    <a:pt x="34612" y="13699"/>
                  </a:lnTo>
                  <a:lnTo>
                    <a:pt x="22679" y="28891"/>
                  </a:lnTo>
                  <a:lnTo>
                    <a:pt x="5486" y="72828"/>
                  </a:lnTo>
                  <a:lnTo>
                    <a:pt x="0" y="112826"/>
                  </a:lnTo>
                  <a:lnTo>
                    <a:pt x="3964" y="148724"/>
                  </a:lnTo>
                  <a:lnTo>
                    <a:pt x="12567" y="167671"/>
                  </a:lnTo>
                  <a:lnTo>
                    <a:pt x="18137" y="175998"/>
                  </a:lnTo>
                  <a:lnTo>
                    <a:pt x="25359" y="179211"/>
                  </a:lnTo>
                  <a:lnTo>
                    <a:pt x="33684" y="179013"/>
                  </a:lnTo>
                  <a:lnTo>
                    <a:pt x="51122" y="172553"/>
                  </a:lnTo>
                  <a:lnTo>
                    <a:pt x="66672" y="161883"/>
                  </a:lnTo>
                  <a:lnTo>
                    <a:pt x="78261" y="146223"/>
                  </a:lnTo>
                  <a:lnTo>
                    <a:pt x="95234" y="107574"/>
                  </a:lnTo>
                  <a:lnTo>
                    <a:pt x="100154" y="104348"/>
                  </a:lnTo>
                  <a:lnTo>
                    <a:pt x="105774" y="105708"/>
                  </a:lnTo>
                  <a:lnTo>
                    <a:pt x="118257" y="116577"/>
                  </a:lnTo>
                  <a:lnTo>
                    <a:pt x="158067" y="161568"/>
                  </a:lnTo>
                  <a:lnTo>
                    <a:pt x="176675" y="1715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738030" y="4232455"/>
              <a:ext cx="84229" cy="129048"/>
            </a:xfrm>
            <a:custGeom>
              <a:avLst/>
              <a:gdLst/>
              <a:ahLst/>
              <a:cxnLst/>
              <a:rect l="0" t="0" r="0" b="0"/>
              <a:pathLst>
                <a:path w="84229" h="129048">
                  <a:moveTo>
                    <a:pt x="0" y="52643"/>
                  </a:moveTo>
                  <a:lnTo>
                    <a:pt x="27511" y="106518"/>
                  </a:lnTo>
                  <a:lnTo>
                    <a:pt x="34844" y="126890"/>
                  </a:lnTo>
                  <a:lnTo>
                    <a:pt x="37267" y="129047"/>
                  </a:lnTo>
                  <a:lnTo>
                    <a:pt x="38883" y="125806"/>
                  </a:lnTo>
                  <a:lnTo>
                    <a:pt x="39960" y="118966"/>
                  </a:lnTo>
                  <a:lnTo>
                    <a:pt x="38338" y="112066"/>
                  </a:lnTo>
                  <a:lnTo>
                    <a:pt x="27217" y="88837"/>
                  </a:lnTo>
                  <a:lnTo>
                    <a:pt x="23795" y="66000"/>
                  </a:lnTo>
                  <a:lnTo>
                    <a:pt x="28513" y="46491"/>
                  </a:lnTo>
                  <a:lnTo>
                    <a:pt x="33047" y="38013"/>
                  </a:lnTo>
                  <a:lnTo>
                    <a:pt x="47443" y="2547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888330" y="4224960"/>
              <a:ext cx="132399" cy="154896"/>
            </a:xfrm>
            <a:custGeom>
              <a:avLst/>
              <a:gdLst/>
              <a:ahLst/>
              <a:cxnLst/>
              <a:rect l="0" t="0" r="0" b="0"/>
              <a:pathLst>
                <a:path w="132399" h="154896">
                  <a:moveTo>
                    <a:pt x="39213" y="70666"/>
                  </a:moveTo>
                  <a:lnTo>
                    <a:pt x="76691" y="62333"/>
                  </a:lnTo>
                  <a:lnTo>
                    <a:pt x="100323" y="58774"/>
                  </a:lnTo>
                  <a:lnTo>
                    <a:pt x="122525" y="49393"/>
                  </a:lnTo>
                  <a:lnTo>
                    <a:pt x="128679" y="42446"/>
                  </a:lnTo>
                  <a:lnTo>
                    <a:pt x="131613" y="34305"/>
                  </a:lnTo>
                  <a:lnTo>
                    <a:pt x="132398" y="25369"/>
                  </a:lnTo>
                  <a:lnTo>
                    <a:pt x="129412" y="18241"/>
                  </a:lnTo>
                  <a:lnTo>
                    <a:pt x="116736" y="7202"/>
                  </a:lnTo>
                  <a:lnTo>
                    <a:pt x="84279" y="0"/>
                  </a:lnTo>
                  <a:lnTo>
                    <a:pt x="61582" y="4554"/>
                  </a:lnTo>
                  <a:lnTo>
                    <a:pt x="32192" y="20272"/>
                  </a:lnTo>
                  <a:lnTo>
                    <a:pt x="24004" y="26542"/>
                  </a:lnTo>
                  <a:lnTo>
                    <a:pt x="11786" y="45987"/>
                  </a:lnTo>
                  <a:lnTo>
                    <a:pt x="3626" y="70226"/>
                  </a:lnTo>
                  <a:lnTo>
                    <a:pt x="0" y="96597"/>
                  </a:lnTo>
                  <a:lnTo>
                    <a:pt x="2542" y="107841"/>
                  </a:lnTo>
                  <a:lnTo>
                    <a:pt x="14726" y="126573"/>
                  </a:lnTo>
                  <a:lnTo>
                    <a:pt x="41316" y="144683"/>
                  </a:lnTo>
                  <a:lnTo>
                    <a:pt x="99940" y="152878"/>
                  </a:lnTo>
                  <a:lnTo>
                    <a:pt x="123441" y="1548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379336" y="4207486"/>
              <a:ext cx="127277" cy="178805"/>
            </a:xfrm>
            <a:custGeom>
              <a:avLst/>
              <a:gdLst/>
              <a:ahLst/>
              <a:cxnLst/>
              <a:rect l="0" t="0" r="0" b="0"/>
              <a:pathLst>
                <a:path w="127277" h="178805">
                  <a:moveTo>
                    <a:pt x="116747" y="24969"/>
                  </a:moveTo>
                  <a:lnTo>
                    <a:pt x="98766" y="9329"/>
                  </a:lnTo>
                  <a:lnTo>
                    <a:pt x="81849" y="1250"/>
                  </a:lnTo>
                  <a:lnTo>
                    <a:pt x="62633" y="0"/>
                  </a:lnTo>
                  <a:lnTo>
                    <a:pt x="43563" y="4513"/>
                  </a:lnTo>
                  <a:lnTo>
                    <a:pt x="27290" y="14318"/>
                  </a:lnTo>
                  <a:lnTo>
                    <a:pt x="4973" y="44170"/>
                  </a:lnTo>
                  <a:lnTo>
                    <a:pt x="0" y="69378"/>
                  </a:lnTo>
                  <a:lnTo>
                    <a:pt x="6338" y="118099"/>
                  </a:lnTo>
                  <a:lnTo>
                    <a:pt x="21122" y="145240"/>
                  </a:lnTo>
                  <a:lnTo>
                    <a:pt x="45910" y="168100"/>
                  </a:lnTo>
                  <a:lnTo>
                    <a:pt x="68496" y="176321"/>
                  </a:lnTo>
                  <a:lnTo>
                    <a:pt x="91793" y="178804"/>
                  </a:lnTo>
                  <a:lnTo>
                    <a:pt x="127276" y="1723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552890" y="4268980"/>
              <a:ext cx="140338" cy="159092"/>
            </a:xfrm>
            <a:custGeom>
              <a:avLst/>
              <a:gdLst/>
              <a:ahLst/>
              <a:cxnLst/>
              <a:rect l="0" t="0" r="0" b="0"/>
              <a:pathLst>
                <a:path w="140338" h="159092">
                  <a:moveTo>
                    <a:pt x="90592" y="5590"/>
                  </a:moveTo>
                  <a:lnTo>
                    <a:pt x="73824" y="0"/>
                  </a:lnTo>
                  <a:lnTo>
                    <a:pt x="66545" y="694"/>
                  </a:lnTo>
                  <a:lnTo>
                    <a:pt x="52218" y="7703"/>
                  </a:lnTo>
                  <a:lnTo>
                    <a:pt x="23957" y="32437"/>
                  </a:lnTo>
                  <a:lnTo>
                    <a:pt x="9893" y="50277"/>
                  </a:lnTo>
                  <a:lnTo>
                    <a:pt x="2083" y="73024"/>
                  </a:lnTo>
                  <a:lnTo>
                    <a:pt x="0" y="85641"/>
                  </a:lnTo>
                  <a:lnTo>
                    <a:pt x="3926" y="109018"/>
                  </a:lnTo>
                  <a:lnTo>
                    <a:pt x="19289" y="138790"/>
                  </a:lnTo>
                  <a:lnTo>
                    <a:pt x="25510" y="147033"/>
                  </a:lnTo>
                  <a:lnTo>
                    <a:pt x="44899" y="156191"/>
                  </a:lnTo>
                  <a:lnTo>
                    <a:pt x="67944" y="159091"/>
                  </a:lnTo>
                  <a:lnTo>
                    <a:pt x="89885" y="156481"/>
                  </a:lnTo>
                  <a:lnTo>
                    <a:pt x="108215" y="148302"/>
                  </a:lnTo>
                  <a:lnTo>
                    <a:pt x="116378" y="142845"/>
                  </a:lnTo>
                  <a:lnTo>
                    <a:pt x="128568" y="127423"/>
                  </a:lnTo>
                  <a:lnTo>
                    <a:pt x="136716" y="107701"/>
                  </a:lnTo>
                  <a:lnTo>
                    <a:pt x="140337" y="83338"/>
                  </a:lnTo>
                  <a:lnTo>
                    <a:pt x="135707" y="60031"/>
                  </a:lnTo>
                  <a:lnTo>
                    <a:pt x="111648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769823" y="4264540"/>
              <a:ext cx="157929" cy="167958"/>
            </a:xfrm>
            <a:custGeom>
              <a:avLst/>
              <a:gdLst/>
              <a:ahLst/>
              <a:cxnLst/>
              <a:rect l="0" t="0" r="0" b="0"/>
              <a:pathLst>
                <a:path w="157929" h="167958">
                  <a:moveTo>
                    <a:pt x="0" y="62672"/>
                  </a:moveTo>
                  <a:lnTo>
                    <a:pt x="3120" y="105364"/>
                  </a:lnTo>
                  <a:lnTo>
                    <a:pt x="15619" y="150486"/>
                  </a:lnTo>
                  <a:lnTo>
                    <a:pt x="5841" y="122156"/>
                  </a:lnTo>
                  <a:lnTo>
                    <a:pt x="1154" y="67360"/>
                  </a:lnTo>
                  <a:lnTo>
                    <a:pt x="2682" y="26756"/>
                  </a:lnTo>
                  <a:lnTo>
                    <a:pt x="11331" y="7325"/>
                  </a:lnTo>
                  <a:lnTo>
                    <a:pt x="18082" y="2378"/>
                  </a:lnTo>
                  <a:lnTo>
                    <a:pt x="26093" y="249"/>
                  </a:lnTo>
                  <a:lnTo>
                    <a:pt x="34943" y="0"/>
                  </a:lnTo>
                  <a:lnTo>
                    <a:pt x="54135" y="5962"/>
                  </a:lnTo>
                  <a:lnTo>
                    <a:pt x="84671" y="25592"/>
                  </a:lnTo>
                  <a:lnTo>
                    <a:pt x="103142" y="43852"/>
                  </a:lnTo>
                  <a:lnTo>
                    <a:pt x="134235" y="100141"/>
                  </a:lnTo>
                  <a:lnTo>
                    <a:pt x="153999" y="150578"/>
                  </a:lnTo>
                  <a:lnTo>
                    <a:pt x="157928" y="1679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938280" y="4295300"/>
              <a:ext cx="170063" cy="274552"/>
            </a:xfrm>
            <a:custGeom>
              <a:avLst/>
              <a:gdLst/>
              <a:ahLst/>
              <a:cxnLst/>
              <a:rect l="0" t="0" r="0" b="0"/>
              <a:pathLst>
                <a:path w="170063" h="274552">
                  <a:moveTo>
                    <a:pt x="126342" y="74026"/>
                  </a:moveTo>
                  <a:lnTo>
                    <a:pt x="131931" y="57259"/>
                  </a:lnTo>
                  <a:lnTo>
                    <a:pt x="131555" y="39667"/>
                  </a:lnTo>
                  <a:lnTo>
                    <a:pt x="126319" y="21321"/>
                  </a:lnTo>
                  <a:lnTo>
                    <a:pt x="116194" y="5368"/>
                  </a:lnTo>
                  <a:lnTo>
                    <a:pt x="107878" y="1348"/>
                  </a:lnTo>
                  <a:lnTo>
                    <a:pt x="86160" y="0"/>
                  </a:lnTo>
                  <a:lnTo>
                    <a:pt x="67149" y="6421"/>
                  </a:lnTo>
                  <a:lnTo>
                    <a:pt x="50901" y="18243"/>
                  </a:lnTo>
                  <a:lnTo>
                    <a:pt x="29769" y="44630"/>
                  </a:lnTo>
                  <a:lnTo>
                    <a:pt x="19860" y="64471"/>
                  </a:lnTo>
                  <a:lnTo>
                    <a:pt x="17795" y="88107"/>
                  </a:lnTo>
                  <a:lnTo>
                    <a:pt x="21947" y="111870"/>
                  </a:lnTo>
                  <a:lnTo>
                    <a:pt x="31591" y="130230"/>
                  </a:lnTo>
                  <a:lnTo>
                    <a:pt x="38608" y="134892"/>
                  </a:lnTo>
                  <a:lnTo>
                    <a:pt x="55763" y="136953"/>
                  </a:lnTo>
                  <a:lnTo>
                    <a:pt x="64082" y="133525"/>
                  </a:lnTo>
                  <a:lnTo>
                    <a:pt x="79563" y="120357"/>
                  </a:lnTo>
                  <a:lnTo>
                    <a:pt x="95844" y="87624"/>
                  </a:lnTo>
                  <a:lnTo>
                    <a:pt x="100160" y="84261"/>
                  </a:lnTo>
                  <a:lnTo>
                    <a:pt x="104208" y="86699"/>
                  </a:lnTo>
                  <a:lnTo>
                    <a:pt x="129366" y="144549"/>
                  </a:lnTo>
                  <a:lnTo>
                    <a:pt x="155015" y="203250"/>
                  </a:lnTo>
                  <a:lnTo>
                    <a:pt x="170062" y="245806"/>
                  </a:lnTo>
                  <a:lnTo>
                    <a:pt x="169527" y="256396"/>
                  </a:lnTo>
                  <a:lnTo>
                    <a:pt x="165661" y="264626"/>
                  </a:lnTo>
                  <a:lnTo>
                    <a:pt x="159574" y="271283"/>
                  </a:lnTo>
                  <a:lnTo>
                    <a:pt x="149666" y="274551"/>
                  </a:lnTo>
                  <a:lnTo>
                    <a:pt x="110116" y="273561"/>
                  </a:lnTo>
                  <a:lnTo>
                    <a:pt x="47689" y="265090"/>
                  </a:lnTo>
                  <a:lnTo>
                    <a:pt x="0" y="263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169907" y="4285098"/>
              <a:ext cx="52643" cy="128759"/>
            </a:xfrm>
            <a:custGeom>
              <a:avLst/>
              <a:gdLst/>
              <a:ahLst/>
              <a:cxnLst/>
              <a:rect l="0" t="0" r="0" b="0"/>
              <a:pathLst>
                <a:path w="52643" h="128759">
                  <a:moveTo>
                    <a:pt x="0" y="42114"/>
                  </a:moveTo>
                  <a:lnTo>
                    <a:pt x="3119" y="84806"/>
                  </a:lnTo>
                  <a:lnTo>
                    <a:pt x="15618" y="128758"/>
                  </a:lnTo>
                  <a:lnTo>
                    <a:pt x="2595" y="69592"/>
                  </a:lnTo>
                  <a:lnTo>
                    <a:pt x="3493" y="44968"/>
                  </a:lnTo>
                  <a:lnTo>
                    <a:pt x="11691" y="22325"/>
                  </a:lnTo>
                  <a:lnTo>
                    <a:pt x="18322" y="14884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306777" y="4285098"/>
              <a:ext cx="105286" cy="146520"/>
            </a:xfrm>
            <a:custGeom>
              <a:avLst/>
              <a:gdLst/>
              <a:ahLst/>
              <a:cxnLst/>
              <a:rect l="0" t="0" r="0" b="0"/>
              <a:pathLst>
                <a:path w="105286" h="146520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0746" y="129074"/>
                  </a:lnTo>
                  <a:lnTo>
                    <a:pt x="25832" y="144324"/>
                  </a:lnTo>
                  <a:lnTo>
                    <a:pt x="34769" y="146519"/>
                  </a:lnTo>
                  <a:lnTo>
                    <a:pt x="54057" y="142718"/>
                  </a:lnTo>
                  <a:lnTo>
                    <a:pt x="71209" y="126991"/>
                  </a:lnTo>
                  <a:lnTo>
                    <a:pt x="85460" y="103234"/>
                  </a:lnTo>
                  <a:lnTo>
                    <a:pt x="101022" y="4344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456999" y="4262746"/>
              <a:ext cx="102463" cy="159224"/>
            </a:xfrm>
            <a:custGeom>
              <a:avLst/>
              <a:gdLst/>
              <a:ahLst/>
              <a:cxnLst/>
              <a:rect l="0" t="0" r="0" b="0"/>
              <a:pathLst>
                <a:path w="102463" h="159224">
                  <a:moveTo>
                    <a:pt x="28762" y="106580"/>
                  </a:moveTo>
                  <a:lnTo>
                    <a:pt x="46743" y="90939"/>
                  </a:lnTo>
                  <a:lnTo>
                    <a:pt x="63660" y="82861"/>
                  </a:lnTo>
                  <a:lnTo>
                    <a:pt x="76638" y="69132"/>
                  </a:lnTo>
                  <a:lnTo>
                    <a:pt x="85135" y="50162"/>
                  </a:lnTo>
                  <a:lnTo>
                    <a:pt x="88912" y="26134"/>
                  </a:lnTo>
                  <a:lnTo>
                    <a:pt x="86410" y="16684"/>
                  </a:lnTo>
                  <a:lnTo>
                    <a:pt x="81232" y="9215"/>
                  </a:lnTo>
                  <a:lnTo>
                    <a:pt x="74270" y="3066"/>
                  </a:lnTo>
                  <a:lnTo>
                    <a:pt x="66120" y="136"/>
                  </a:lnTo>
                  <a:lnTo>
                    <a:pt x="47705" y="0"/>
                  </a:lnTo>
                  <a:lnTo>
                    <a:pt x="30943" y="10078"/>
                  </a:lnTo>
                  <a:lnTo>
                    <a:pt x="16863" y="27425"/>
                  </a:lnTo>
                  <a:lnTo>
                    <a:pt x="3530" y="63500"/>
                  </a:lnTo>
                  <a:lnTo>
                    <a:pt x="0" y="90163"/>
                  </a:lnTo>
                  <a:lnTo>
                    <a:pt x="4671" y="114491"/>
                  </a:lnTo>
                  <a:lnTo>
                    <a:pt x="9192" y="125892"/>
                  </a:lnTo>
                  <a:lnTo>
                    <a:pt x="16885" y="134663"/>
                  </a:lnTo>
                  <a:lnTo>
                    <a:pt x="37911" y="147527"/>
                  </a:lnTo>
                  <a:lnTo>
                    <a:pt x="90727" y="157683"/>
                  </a:lnTo>
                  <a:lnTo>
                    <a:pt x="102462" y="1592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601575" y="4285082"/>
              <a:ext cx="168457" cy="179001"/>
            </a:xfrm>
            <a:custGeom>
              <a:avLst/>
              <a:gdLst/>
              <a:ahLst/>
              <a:cxnLst/>
              <a:rect l="0" t="0" r="0" b="0"/>
              <a:pathLst>
                <a:path w="168457" h="179001">
                  <a:moveTo>
                    <a:pt x="0" y="42130"/>
                  </a:moveTo>
                  <a:lnTo>
                    <a:pt x="11452" y="91061"/>
                  </a:lnTo>
                  <a:lnTo>
                    <a:pt x="24749" y="144602"/>
                  </a:lnTo>
                  <a:lnTo>
                    <a:pt x="27028" y="147879"/>
                  </a:lnTo>
                  <a:lnTo>
                    <a:pt x="28547" y="145385"/>
                  </a:lnTo>
                  <a:lnTo>
                    <a:pt x="31319" y="82217"/>
                  </a:lnTo>
                  <a:lnTo>
                    <a:pt x="37122" y="33281"/>
                  </a:lnTo>
                  <a:lnTo>
                    <a:pt x="51813" y="6103"/>
                  </a:lnTo>
                  <a:lnTo>
                    <a:pt x="59108" y="1734"/>
                  </a:lnTo>
                  <a:lnTo>
                    <a:pt x="76573" y="0"/>
                  </a:lnTo>
                  <a:lnTo>
                    <a:pt x="84974" y="3515"/>
                  </a:lnTo>
                  <a:lnTo>
                    <a:pt x="100547" y="16779"/>
                  </a:lnTo>
                  <a:lnTo>
                    <a:pt x="116879" y="49566"/>
                  </a:lnTo>
                  <a:lnTo>
                    <a:pt x="134048" y="101397"/>
                  </a:lnTo>
                  <a:lnTo>
                    <a:pt x="162758" y="164620"/>
                  </a:lnTo>
                  <a:lnTo>
                    <a:pt x="168456" y="1790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848193" y="4064000"/>
              <a:ext cx="20694" cy="368498"/>
            </a:xfrm>
            <a:custGeom>
              <a:avLst/>
              <a:gdLst/>
              <a:ahLst/>
              <a:cxnLst/>
              <a:rect l="0" t="0" r="0" b="0"/>
              <a:pathLst>
                <a:path w="20694" h="368498">
                  <a:moveTo>
                    <a:pt x="6066" y="0"/>
                  </a:moveTo>
                  <a:lnTo>
                    <a:pt x="0" y="43196"/>
                  </a:lnTo>
                  <a:lnTo>
                    <a:pt x="3749" y="99366"/>
                  </a:lnTo>
                  <a:lnTo>
                    <a:pt x="5036" y="143988"/>
                  </a:lnTo>
                  <a:lnTo>
                    <a:pt x="5609" y="187997"/>
                  </a:lnTo>
                  <a:lnTo>
                    <a:pt x="9050" y="242876"/>
                  </a:lnTo>
                  <a:lnTo>
                    <a:pt x="20693" y="304039"/>
                  </a:lnTo>
                  <a:lnTo>
                    <a:pt x="17943" y="357582"/>
                  </a:lnTo>
                  <a:lnTo>
                    <a:pt x="16595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664746" y="4242984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315855" y="10529"/>
                  </a:moveTo>
                  <a:lnTo>
                    <a:pt x="266924" y="2196"/>
                  </a:lnTo>
                  <a:lnTo>
                    <a:pt x="215959" y="651"/>
                  </a:lnTo>
                  <a:lnTo>
                    <a:pt x="153285" y="193"/>
                  </a:lnTo>
                  <a:lnTo>
                    <a:pt x="92211" y="57"/>
                  </a:lnTo>
                  <a:lnTo>
                    <a:pt x="29653" y="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1769145" y="4718374"/>
            <a:ext cx="6147957" cy="568380"/>
            <a:chOff x="1769145" y="4718374"/>
            <a:chExt cx="6147957" cy="568380"/>
          </a:xfrm>
        </p:grpSpPr>
        <p:sp>
          <p:nvSpPr>
            <p:cNvPr id="130" name="Freeform 129"/>
            <p:cNvSpPr/>
            <p:nvPr/>
          </p:nvSpPr>
          <p:spPr>
            <a:xfrm>
              <a:off x="1769145" y="4718374"/>
              <a:ext cx="209884" cy="331458"/>
            </a:xfrm>
            <a:custGeom>
              <a:avLst/>
              <a:gdLst/>
              <a:ahLst/>
              <a:cxnLst/>
              <a:rect l="0" t="0" r="0" b="0"/>
              <a:pathLst>
                <a:path w="209884" h="331458">
                  <a:moveTo>
                    <a:pt x="209883" y="29254"/>
                  </a:moveTo>
                  <a:lnTo>
                    <a:pt x="165921" y="5535"/>
                  </a:lnTo>
                  <a:lnTo>
                    <a:pt x="130047" y="0"/>
                  </a:lnTo>
                  <a:lnTo>
                    <a:pt x="106550" y="4944"/>
                  </a:lnTo>
                  <a:lnTo>
                    <a:pt x="62870" y="27182"/>
                  </a:lnTo>
                  <a:lnTo>
                    <a:pt x="36602" y="52816"/>
                  </a:lnTo>
                  <a:lnTo>
                    <a:pt x="11055" y="111617"/>
                  </a:lnTo>
                  <a:lnTo>
                    <a:pt x="2792" y="147634"/>
                  </a:lnTo>
                  <a:lnTo>
                    <a:pt x="0" y="201727"/>
                  </a:lnTo>
                  <a:lnTo>
                    <a:pt x="7854" y="256302"/>
                  </a:lnTo>
                  <a:lnTo>
                    <a:pt x="18481" y="289940"/>
                  </a:lnTo>
                  <a:lnTo>
                    <a:pt x="29669" y="307332"/>
                  </a:lnTo>
                  <a:lnTo>
                    <a:pt x="45560" y="319740"/>
                  </a:lnTo>
                  <a:lnTo>
                    <a:pt x="65491" y="327985"/>
                  </a:lnTo>
                  <a:lnTo>
                    <a:pt x="101850" y="331457"/>
                  </a:lnTo>
                  <a:lnTo>
                    <a:pt x="143050" y="325862"/>
                  </a:lnTo>
                  <a:lnTo>
                    <a:pt x="167769" y="3240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020382" y="4916084"/>
              <a:ext cx="130210" cy="130112"/>
            </a:xfrm>
            <a:custGeom>
              <a:avLst/>
              <a:gdLst/>
              <a:ahLst/>
              <a:cxnLst/>
              <a:rect l="0" t="0" r="0" b="0"/>
              <a:pathLst>
                <a:path w="130210" h="130112">
                  <a:moveTo>
                    <a:pt x="63931" y="0"/>
                  </a:moveTo>
                  <a:lnTo>
                    <a:pt x="39884" y="9576"/>
                  </a:lnTo>
                  <a:lnTo>
                    <a:pt x="4338" y="39403"/>
                  </a:lnTo>
                  <a:lnTo>
                    <a:pt x="806" y="47326"/>
                  </a:lnTo>
                  <a:lnTo>
                    <a:pt x="0" y="65487"/>
                  </a:lnTo>
                  <a:lnTo>
                    <a:pt x="6124" y="95443"/>
                  </a:lnTo>
                  <a:lnTo>
                    <a:pt x="11355" y="103403"/>
                  </a:lnTo>
                  <a:lnTo>
                    <a:pt x="26526" y="115367"/>
                  </a:lnTo>
                  <a:lnTo>
                    <a:pt x="54798" y="128680"/>
                  </a:lnTo>
                  <a:lnTo>
                    <a:pt x="75080" y="130111"/>
                  </a:lnTo>
                  <a:lnTo>
                    <a:pt x="94623" y="125677"/>
                  </a:lnTo>
                  <a:lnTo>
                    <a:pt x="111107" y="115908"/>
                  </a:lnTo>
                  <a:lnTo>
                    <a:pt x="123113" y="100648"/>
                  </a:lnTo>
                  <a:lnTo>
                    <a:pt x="127952" y="91665"/>
                  </a:lnTo>
                  <a:lnTo>
                    <a:pt x="130209" y="72326"/>
                  </a:lnTo>
                  <a:lnTo>
                    <a:pt x="126143" y="53202"/>
                  </a:lnTo>
                  <a:lnTo>
                    <a:pt x="95517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221183" y="4916084"/>
              <a:ext cx="115815" cy="112454"/>
            </a:xfrm>
            <a:custGeom>
              <a:avLst/>
              <a:gdLst/>
              <a:ahLst/>
              <a:cxnLst/>
              <a:rect l="0" t="0" r="0" b="0"/>
              <a:pathLst>
                <a:path w="115815" h="112454">
                  <a:moveTo>
                    <a:pt x="0" y="42114"/>
                  </a:moveTo>
                  <a:lnTo>
                    <a:pt x="19129" y="94819"/>
                  </a:lnTo>
                  <a:lnTo>
                    <a:pt x="30339" y="110772"/>
                  </a:lnTo>
                  <a:lnTo>
                    <a:pt x="33094" y="112453"/>
                  </a:lnTo>
                  <a:lnTo>
                    <a:pt x="33761" y="110063"/>
                  </a:lnTo>
                  <a:lnTo>
                    <a:pt x="26563" y="61742"/>
                  </a:lnTo>
                  <a:lnTo>
                    <a:pt x="31693" y="42649"/>
                  </a:lnTo>
                  <a:lnTo>
                    <a:pt x="41772" y="26364"/>
                  </a:lnTo>
                  <a:lnTo>
                    <a:pt x="57170" y="14447"/>
                  </a:lnTo>
                  <a:lnTo>
                    <a:pt x="75712" y="642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410697" y="4926324"/>
              <a:ext cx="63171" cy="119689"/>
            </a:xfrm>
            <a:custGeom>
              <a:avLst/>
              <a:gdLst/>
              <a:ahLst/>
              <a:cxnLst/>
              <a:rect l="0" t="0" r="0" b="0"/>
              <a:pathLst>
                <a:path w="63171" h="119689">
                  <a:moveTo>
                    <a:pt x="0" y="31874"/>
                  </a:moveTo>
                  <a:lnTo>
                    <a:pt x="19128" y="95302"/>
                  </a:lnTo>
                  <a:lnTo>
                    <a:pt x="33093" y="119688"/>
                  </a:lnTo>
                  <a:lnTo>
                    <a:pt x="33760" y="118492"/>
                  </a:lnTo>
                  <a:lnTo>
                    <a:pt x="17058" y="62367"/>
                  </a:lnTo>
                  <a:lnTo>
                    <a:pt x="16550" y="41917"/>
                  </a:lnTo>
                  <a:lnTo>
                    <a:pt x="18052" y="31550"/>
                  </a:lnTo>
                  <a:lnTo>
                    <a:pt x="29080" y="13793"/>
                  </a:lnTo>
                  <a:lnTo>
                    <a:pt x="43340" y="1611"/>
                  </a:lnTo>
                  <a:lnTo>
                    <a:pt x="48780" y="0"/>
                  </a:lnTo>
                  <a:lnTo>
                    <a:pt x="63170" y="2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553732" y="4913320"/>
              <a:ext cx="109649" cy="139636"/>
            </a:xfrm>
            <a:custGeom>
              <a:avLst/>
              <a:gdLst/>
              <a:ahLst/>
              <a:cxnLst/>
              <a:rect l="0" t="0" r="0" b="0"/>
              <a:pathLst>
                <a:path w="109649" h="139636">
                  <a:moveTo>
                    <a:pt x="4363" y="55406"/>
                  </a:moveTo>
                  <a:lnTo>
                    <a:pt x="47055" y="52287"/>
                  </a:lnTo>
                  <a:lnTo>
                    <a:pt x="88706" y="40752"/>
                  </a:lnTo>
                  <a:lnTo>
                    <a:pt x="96856" y="35109"/>
                  </a:lnTo>
                  <a:lnTo>
                    <a:pt x="109032" y="19479"/>
                  </a:lnTo>
                  <a:lnTo>
                    <a:pt x="109238" y="12738"/>
                  </a:lnTo>
                  <a:lnTo>
                    <a:pt x="105865" y="7073"/>
                  </a:lnTo>
                  <a:lnTo>
                    <a:pt x="100107" y="2128"/>
                  </a:lnTo>
                  <a:lnTo>
                    <a:pt x="92759" y="0"/>
                  </a:lnTo>
                  <a:lnTo>
                    <a:pt x="65650" y="2595"/>
                  </a:lnTo>
                  <a:lnTo>
                    <a:pt x="14644" y="17242"/>
                  </a:lnTo>
                  <a:lnTo>
                    <a:pt x="7707" y="25284"/>
                  </a:lnTo>
                  <a:lnTo>
                    <a:pt x="0" y="49818"/>
                  </a:lnTo>
                  <a:lnTo>
                    <a:pt x="285" y="61039"/>
                  </a:lnTo>
                  <a:lnTo>
                    <a:pt x="6840" y="79747"/>
                  </a:lnTo>
                  <a:lnTo>
                    <a:pt x="23685" y="103433"/>
                  </a:lnTo>
                  <a:lnTo>
                    <a:pt x="49083" y="119680"/>
                  </a:lnTo>
                  <a:lnTo>
                    <a:pt x="109648" y="139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727817" y="4920547"/>
              <a:ext cx="133795" cy="132409"/>
            </a:xfrm>
            <a:custGeom>
              <a:avLst/>
              <a:gdLst/>
              <a:ahLst/>
              <a:cxnLst/>
              <a:rect l="0" t="0" r="0" b="0"/>
              <a:pathLst>
                <a:path w="133795" h="132409">
                  <a:moveTo>
                    <a:pt x="93491" y="6066"/>
                  </a:moveTo>
                  <a:lnTo>
                    <a:pt x="61039" y="0"/>
                  </a:lnTo>
                  <a:lnTo>
                    <a:pt x="9149" y="10625"/>
                  </a:lnTo>
                  <a:lnTo>
                    <a:pt x="3338" y="16124"/>
                  </a:lnTo>
                  <a:lnTo>
                    <a:pt x="633" y="23300"/>
                  </a:lnTo>
                  <a:lnTo>
                    <a:pt x="0" y="31593"/>
                  </a:lnTo>
                  <a:lnTo>
                    <a:pt x="3088" y="38292"/>
                  </a:lnTo>
                  <a:lnTo>
                    <a:pt x="15877" y="48854"/>
                  </a:lnTo>
                  <a:lnTo>
                    <a:pt x="74229" y="68863"/>
                  </a:lnTo>
                  <a:lnTo>
                    <a:pt x="123351" y="83201"/>
                  </a:lnTo>
                  <a:lnTo>
                    <a:pt x="129776" y="89075"/>
                  </a:lnTo>
                  <a:lnTo>
                    <a:pt x="132889" y="96500"/>
                  </a:lnTo>
                  <a:lnTo>
                    <a:pt x="133794" y="104960"/>
                  </a:lnTo>
                  <a:lnTo>
                    <a:pt x="129718" y="111769"/>
                  </a:lnTo>
                  <a:lnTo>
                    <a:pt x="112711" y="122456"/>
                  </a:lnTo>
                  <a:lnTo>
                    <a:pt x="56450" y="131097"/>
                  </a:lnTo>
                  <a:lnTo>
                    <a:pt x="30320" y="1324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947650" y="4935108"/>
              <a:ext cx="120183" cy="266532"/>
            </a:xfrm>
            <a:custGeom>
              <a:avLst/>
              <a:gdLst/>
              <a:ahLst/>
              <a:cxnLst/>
              <a:rect l="0" t="0" r="0" b="0"/>
              <a:pathLst>
                <a:path w="120183" h="266532">
                  <a:moveTo>
                    <a:pt x="0" y="96790"/>
                  </a:moveTo>
                  <a:lnTo>
                    <a:pt x="5589" y="155406"/>
                  </a:lnTo>
                  <a:lnTo>
                    <a:pt x="21331" y="215123"/>
                  </a:lnTo>
                  <a:lnTo>
                    <a:pt x="36301" y="266531"/>
                  </a:lnTo>
                  <a:lnTo>
                    <a:pt x="24918" y="213144"/>
                  </a:lnTo>
                  <a:lnTo>
                    <a:pt x="18700" y="159374"/>
                  </a:lnTo>
                  <a:lnTo>
                    <a:pt x="6553" y="109282"/>
                  </a:lnTo>
                  <a:lnTo>
                    <a:pt x="7531" y="65136"/>
                  </a:lnTo>
                  <a:lnTo>
                    <a:pt x="20818" y="26189"/>
                  </a:lnTo>
                  <a:lnTo>
                    <a:pt x="36159" y="9650"/>
                  </a:lnTo>
                  <a:lnTo>
                    <a:pt x="45163" y="3601"/>
                  </a:lnTo>
                  <a:lnTo>
                    <a:pt x="64526" y="0"/>
                  </a:lnTo>
                  <a:lnTo>
                    <a:pt x="84830" y="3470"/>
                  </a:lnTo>
                  <a:lnTo>
                    <a:pt x="105553" y="12810"/>
                  </a:lnTo>
                  <a:lnTo>
                    <a:pt x="112482" y="20916"/>
                  </a:lnTo>
                  <a:lnTo>
                    <a:pt x="120182" y="42401"/>
                  </a:lnTo>
                  <a:lnTo>
                    <a:pt x="118927" y="75216"/>
                  </a:lnTo>
                  <a:lnTo>
                    <a:pt x="114380" y="83577"/>
                  </a:lnTo>
                  <a:lnTo>
                    <a:pt x="99969" y="95987"/>
                  </a:lnTo>
                  <a:lnTo>
                    <a:pt x="78745" y="102282"/>
                  </a:lnTo>
                  <a:lnTo>
                    <a:pt x="56055" y="103910"/>
                  </a:lnTo>
                  <a:lnTo>
                    <a:pt x="21057" y="96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136389" y="4931552"/>
              <a:ext cx="106179" cy="116695"/>
            </a:xfrm>
            <a:custGeom>
              <a:avLst/>
              <a:gdLst/>
              <a:ahLst/>
              <a:cxnLst/>
              <a:rect l="0" t="0" r="0" b="0"/>
              <a:pathLst>
                <a:path w="106179" h="116695">
                  <a:moveTo>
                    <a:pt x="85001" y="5589"/>
                  </a:moveTo>
                  <a:lnTo>
                    <a:pt x="68234" y="0"/>
                  </a:lnTo>
                  <a:lnTo>
                    <a:pt x="60955" y="693"/>
                  </a:lnTo>
                  <a:lnTo>
                    <a:pt x="46628" y="7703"/>
                  </a:lnTo>
                  <a:lnTo>
                    <a:pt x="18367" y="32436"/>
                  </a:lnTo>
                  <a:lnTo>
                    <a:pt x="4304" y="50276"/>
                  </a:lnTo>
                  <a:lnTo>
                    <a:pt x="787" y="59947"/>
                  </a:lnTo>
                  <a:lnTo>
                    <a:pt x="0" y="80051"/>
                  </a:lnTo>
                  <a:lnTo>
                    <a:pt x="6669" y="97565"/>
                  </a:lnTo>
                  <a:lnTo>
                    <a:pt x="11723" y="105511"/>
                  </a:lnTo>
                  <a:lnTo>
                    <a:pt x="19771" y="110808"/>
                  </a:lnTo>
                  <a:lnTo>
                    <a:pt x="41193" y="116694"/>
                  </a:lnTo>
                  <a:lnTo>
                    <a:pt x="63191" y="113071"/>
                  </a:lnTo>
                  <a:lnTo>
                    <a:pt x="92187" y="97877"/>
                  </a:lnTo>
                  <a:lnTo>
                    <a:pt x="100320" y="91681"/>
                  </a:lnTo>
                  <a:lnTo>
                    <a:pt x="104573" y="84041"/>
                  </a:lnTo>
                  <a:lnTo>
                    <a:pt x="106178" y="66193"/>
                  </a:lnTo>
                  <a:lnTo>
                    <a:pt x="94915" y="36414"/>
                  </a:lnTo>
                  <a:lnTo>
                    <a:pt x="74473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252976" y="4925071"/>
              <a:ext cx="157929" cy="117356"/>
            </a:xfrm>
            <a:custGeom>
              <a:avLst/>
              <a:gdLst/>
              <a:ahLst/>
              <a:cxnLst/>
              <a:rect l="0" t="0" r="0" b="0"/>
              <a:pathLst>
                <a:path w="157929" h="117356">
                  <a:moveTo>
                    <a:pt x="0" y="33127"/>
                  </a:moveTo>
                  <a:lnTo>
                    <a:pt x="34747" y="70214"/>
                  </a:lnTo>
                  <a:lnTo>
                    <a:pt x="44481" y="89739"/>
                  </a:lnTo>
                  <a:lnTo>
                    <a:pt x="38876" y="78955"/>
                  </a:lnTo>
                  <a:lnTo>
                    <a:pt x="33746" y="46576"/>
                  </a:lnTo>
                  <a:lnTo>
                    <a:pt x="38785" y="27016"/>
                  </a:lnTo>
                  <a:lnTo>
                    <a:pt x="43404" y="18525"/>
                  </a:lnTo>
                  <a:lnTo>
                    <a:pt x="57895" y="5970"/>
                  </a:lnTo>
                  <a:lnTo>
                    <a:pt x="66673" y="984"/>
                  </a:lnTo>
                  <a:lnTo>
                    <a:pt x="77204" y="0"/>
                  </a:lnTo>
                  <a:lnTo>
                    <a:pt x="101383" y="5146"/>
                  </a:lnTo>
                  <a:lnTo>
                    <a:pt x="121489" y="18352"/>
                  </a:lnTo>
                  <a:lnTo>
                    <a:pt x="153459" y="55425"/>
                  </a:lnTo>
                  <a:lnTo>
                    <a:pt x="157288" y="65540"/>
                  </a:lnTo>
                  <a:lnTo>
                    <a:pt x="157928" y="1173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456077" y="4756311"/>
              <a:ext cx="133812" cy="296885"/>
            </a:xfrm>
            <a:custGeom>
              <a:avLst/>
              <a:gdLst/>
              <a:ahLst/>
              <a:cxnLst/>
              <a:rect l="0" t="0" r="0" b="0"/>
              <a:pathLst>
                <a:path w="133812" h="296885">
                  <a:moveTo>
                    <a:pt x="70640" y="254530"/>
                  </a:moveTo>
                  <a:lnTo>
                    <a:pt x="67521" y="211838"/>
                  </a:lnTo>
                  <a:lnTo>
                    <a:pt x="61065" y="192272"/>
                  </a:lnTo>
                  <a:lnTo>
                    <a:pt x="50397" y="175777"/>
                  </a:lnTo>
                  <a:lnTo>
                    <a:pt x="43107" y="172782"/>
                  </a:lnTo>
                  <a:lnTo>
                    <a:pt x="34737" y="173125"/>
                  </a:lnTo>
                  <a:lnTo>
                    <a:pt x="25648" y="175693"/>
                  </a:lnTo>
                  <a:lnTo>
                    <a:pt x="18419" y="180915"/>
                  </a:lnTo>
                  <a:lnTo>
                    <a:pt x="7266" y="196075"/>
                  </a:lnTo>
                  <a:lnTo>
                    <a:pt x="0" y="235520"/>
                  </a:lnTo>
                  <a:lnTo>
                    <a:pt x="3437" y="273074"/>
                  </a:lnTo>
                  <a:lnTo>
                    <a:pt x="8290" y="282100"/>
                  </a:lnTo>
                  <a:lnTo>
                    <a:pt x="23042" y="295249"/>
                  </a:lnTo>
                  <a:lnTo>
                    <a:pt x="31889" y="296884"/>
                  </a:lnTo>
                  <a:lnTo>
                    <a:pt x="51078" y="292461"/>
                  </a:lnTo>
                  <a:lnTo>
                    <a:pt x="58768" y="286836"/>
                  </a:lnTo>
                  <a:lnTo>
                    <a:pt x="70433" y="271228"/>
                  </a:lnTo>
                  <a:lnTo>
                    <a:pt x="94881" y="212033"/>
                  </a:lnTo>
                  <a:lnTo>
                    <a:pt x="100775" y="161820"/>
                  </a:lnTo>
                  <a:lnTo>
                    <a:pt x="101939" y="103722"/>
                  </a:lnTo>
                  <a:lnTo>
                    <a:pt x="102169" y="41856"/>
                  </a:lnTo>
                  <a:lnTo>
                    <a:pt x="96620" y="4342"/>
                  </a:lnTo>
                  <a:lnTo>
                    <a:pt x="93809" y="0"/>
                  </a:lnTo>
                  <a:lnTo>
                    <a:pt x="90765" y="615"/>
                  </a:lnTo>
                  <a:lnTo>
                    <a:pt x="87567" y="4535"/>
                  </a:lnTo>
                  <a:lnTo>
                    <a:pt x="82432" y="52853"/>
                  </a:lnTo>
                  <a:lnTo>
                    <a:pt x="84538" y="112484"/>
                  </a:lnTo>
                  <a:lnTo>
                    <a:pt x="99160" y="169620"/>
                  </a:lnTo>
                  <a:lnTo>
                    <a:pt x="125878" y="229903"/>
                  </a:lnTo>
                  <a:lnTo>
                    <a:pt x="133811" y="2440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663588" y="4947670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10528" y="0"/>
                  </a:moveTo>
                  <a:lnTo>
                    <a:pt x="2195" y="374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642531" y="483185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737287" y="4926256"/>
              <a:ext cx="115815" cy="105643"/>
            </a:xfrm>
            <a:custGeom>
              <a:avLst/>
              <a:gdLst/>
              <a:ahLst/>
              <a:cxnLst/>
              <a:rect l="0" t="0" r="0" b="0"/>
              <a:pathLst>
                <a:path w="115815" h="105643">
                  <a:moveTo>
                    <a:pt x="0" y="10885"/>
                  </a:moveTo>
                  <a:lnTo>
                    <a:pt x="3120" y="53577"/>
                  </a:lnTo>
                  <a:lnTo>
                    <a:pt x="5589" y="63913"/>
                  </a:lnTo>
                  <a:lnTo>
                    <a:pt x="7236" y="66124"/>
                  </a:lnTo>
                  <a:lnTo>
                    <a:pt x="19815" y="21117"/>
                  </a:lnTo>
                  <a:lnTo>
                    <a:pt x="30644" y="5294"/>
                  </a:lnTo>
                  <a:lnTo>
                    <a:pt x="37977" y="1309"/>
                  </a:lnTo>
                  <a:lnTo>
                    <a:pt x="55483" y="0"/>
                  </a:lnTo>
                  <a:lnTo>
                    <a:pt x="71843" y="6437"/>
                  </a:lnTo>
                  <a:lnTo>
                    <a:pt x="86912" y="18267"/>
                  </a:lnTo>
                  <a:lnTo>
                    <a:pt x="101409" y="35223"/>
                  </a:lnTo>
                  <a:lnTo>
                    <a:pt x="109412" y="57577"/>
                  </a:lnTo>
                  <a:lnTo>
                    <a:pt x="115814" y="105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789930" y="4932995"/>
              <a:ext cx="218984" cy="341059"/>
            </a:xfrm>
            <a:custGeom>
              <a:avLst/>
              <a:gdLst/>
              <a:ahLst/>
              <a:cxnLst/>
              <a:rect l="0" t="0" r="0" b="0"/>
              <a:pathLst>
                <a:path w="218984" h="341059">
                  <a:moveTo>
                    <a:pt x="178984" y="88374"/>
                  </a:moveTo>
                  <a:lnTo>
                    <a:pt x="190163" y="77196"/>
                  </a:lnTo>
                  <a:lnTo>
                    <a:pt x="195651" y="59229"/>
                  </a:lnTo>
                  <a:lnTo>
                    <a:pt x="197114" y="47887"/>
                  </a:lnTo>
                  <a:lnTo>
                    <a:pt x="192501" y="25926"/>
                  </a:lnTo>
                  <a:lnTo>
                    <a:pt x="187995" y="15157"/>
                  </a:lnTo>
                  <a:lnTo>
                    <a:pt x="180312" y="7977"/>
                  </a:lnTo>
                  <a:lnTo>
                    <a:pt x="159297" y="0"/>
                  </a:lnTo>
                  <a:lnTo>
                    <a:pt x="149482" y="1382"/>
                  </a:lnTo>
                  <a:lnTo>
                    <a:pt x="132337" y="12276"/>
                  </a:lnTo>
                  <a:lnTo>
                    <a:pt x="123157" y="31936"/>
                  </a:lnTo>
                  <a:lnTo>
                    <a:pt x="117264" y="82685"/>
                  </a:lnTo>
                  <a:lnTo>
                    <a:pt x="122697" y="103783"/>
                  </a:lnTo>
                  <a:lnTo>
                    <a:pt x="127421" y="112685"/>
                  </a:lnTo>
                  <a:lnTo>
                    <a:pt x="135250" y="118619"/>
                  </a:lnTo>
                  <a:lnTo>
                    <a:pt x="156427" y="125213"/>
                  </a:lnTo>
                  <a:lnTo>
                    <a:pt x="165116" y="123462"/>
                  </a:lnTo>
                  <a:lnTo>
                    <a:pt x="172078" y="118785"/>
                  </a:lnTo>
                  <a:lnTo>
                    <a:pt x="177890" y="112157"/>
                  </a:lnTo>
                  <a:lnTo>
                    <a:pt x="182934" y="111249"/>
                  </a:lnTo>
                  <a:lnTo>
                    <a:pt x="187466" y="114152"/>
                  </a:lnTo>
                  <a:lnTo>
                    <a:pt x="199435" y="135007"/>
                  </a:lnTo>
                  <a:lnTo>
                    <a:pt x="216339" y="184896"/>
                  </a:lnTo>
                  <a:lnTo>
                    <a:pt x="218983" y="210041"/>
                  </a:lnTo>
                  <a:lnTo>
                    <a:pt x="213919" y="233695"/>
                  </a:lnTo>
                  <a:lnTo>
                    <a:pt x="209293" y="244916"/>
                  </a:lnTo>
                  <a:lnTo>
                    <a:pt x="191675" y="263623"/>
                  </a:lnTo>
                  <a:lnTo>
                    <a:pt x="168247" y="277397"/>
                  </a:lnTo>
                  <a:lnTo>
                    <a:pt x="106875" y="292554"/>
                  </a:lnTo>
                  <a:lnTo>
                    <a:pt x="44518" y="312675"/>
                  </a:lnTo>
                  <a:lnTo>
                    <a:pt x="0" y="34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779401" y="52740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466271" y="4870829"/>
              <a:ext cx="176676" cy="179212"/>
            </a:xfrm>
            <a:custGeom>
              <a:avLst/>
              <a:gdLst/>
              <a:ahLst/>
              <a:cxnLst/>
              <a:rect l="0" t="0" r="0" b="0"/>
              <a:pathLst>
                <a:path w="176676" h="179212">
                  <a:moveTo>
                    <a:pt x="134561" y="66312"/>
                  </a:moveTo>
                  <a:lnTo>
                    <a:pt x="124985" y="35030"/>
                  </a:lnTo>
                  <a:lnTo>
                    <a:pt x="114317" y="18874"/>
                  </a:lnTo>
                  <a:lnTo>
                    <a:pt x="98658" y="7014"/>
                  </a:lnTo>
                  <a:lnTo>
                    <a:pt x="89568" y="2214"/>
                  </a:lnTo>
                  <a:lnTo>
                    <a:pt x="70111" y="0"/>
                  </a:lnTo>
                  <a:lnTo>
                    <a:pt x="50934" y="4085"/>
                  </a:lnTo>
                  <a:lnTo>
                    <a:pt x="34612" y="13699"/>
                  </a:lnTo>
                  <a:lnTo>
                    <a:pt x="22679" y="28891"/>
                  </a:lnTo>
                  <a:lnTo>
                    <a:pt x="5486" y="72828"/>
                  </a:lnTo>
                  <a:lnTo>
                    <a:pt x="0" y="112826"/>
                  </a:lnTo>
                  <a:lnTo>
                    <a:pt x="3964" y="148724"/>
                  </a:lnTo>
                  <a:lnTo>
                    <a:pt x="12567" y="167671"/>
                  </a:lnTo>
                  <a:lnTo>
                    <a:pt x="18136" y="175998"/>
                  </a:lnTo>
                  <a:lnTo>
                    <a:pt x="25359" y="179211"/>
                  </a:lnTo>
                  <a:lnTo>
                    <a:pt x="33683" y="179013"/>
                  </a:lnTo>
                  <a:lnTo>
                    <a:pt x="51122" y="172553"/>
                  </a:lnTo>
                  <a:lnTo>
                    <a:pt x="66671" y="161883"/>
                  </a:lnTo>
                  <a:lnTo>
                    <a:pt x="78261" y="146223"/>
                  </a:lnTo>
                  <a:lnTo>
                    <a:pt x="95234" y="107574"/>
                  </a:lnTo>
                  <a:lnTo>
                    <a:pt x="100154" y="104348"/>
                  </a:lnTo>
                  <a:lnTo>
                    <a:pt x="105774" y="105708"/>
                  </a:lnTo>
                  <a:lnTo>
                    <a:pt x="118257" y="116577"/>
                  </a:lnTo>
                  <a:lnTo>
                    <a:pt x="158067" y="161568"/>
                  </a:lnTo>
                  <a:lnTo>
                    <a:pt x="176675" y="1715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674531" y="4905555"/>
              <a:ext cx="84229" cy="129048"/>
            </a:xfrm>
            <a:custGeom>
              <a:avLst/>
              <a:gdLst/>
              <a:ahLst/>
              <a:cxnLst/>
              <a:rect l="0" t="0" r="0" b="0"/>
              <a:pathLst>
                <a:path w="84229" h="129048">
                  <a:moveTo>
                    <a:pt x="0" y="52643"/>
                  </a:moveTo>
                  <a:lnTo>
                    <a:pt x="27511" y="106518"/>
                  </a:lnTo>
                  <a:lnTo>
                    <a:pt x="34844" y="126890"/>
                  </a:lnTo>
                  <a:lnTo>
                    <a:pt x="37267" y="129047"/>
                  </a:lnTo>
                  <a:lnTo>
                    <a:pt x="38883" y="125806"/>
                  </a:lnTo>
                  <a:lnTo>
                    <a:pt x="39960" y="118966"/>
                  </a:lnTo>
                  <a:lnTo>
                    <a:pt x="38338" y="112066"/>
                  </a:lnTo>
                  <a:lnTo>
                    <a:pt x="27217" y="88837"/>
                  </a:lnTo>
                  <a:lnTo>
                    <a:pt x="23795" y="66000"/>
                  </a:lnTo>
                  <a:lnTo>
                    <a:pt x="28513" y="46491"/>
                  </a:lnTo>
                  <a:lnTo>
                    <a:pt x="33046" y="38013"/>
                  </a:lnTo>
                  <a:lnTo>
                    <a:pt x="47443" y="2547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824831" y="4898060"/>
              <a:ext cx="132399" cy="154896"/>
            </a:xfrm>
            <a:custGeom>
              <a:avLst/>
              <a:gdLst/>
              <a:ahLst/>
              <a:cxnLst/>
              <a:rect l="0" t="0" r="0" b="0"/>
              <a:pathLst>
                <a:path w="132399" h="154896">
                  <a:moveTo>
                    <a:pt x="39213" y="70666"/>
                  </a:moveTo>
                  <a:lnTo>
                    <a:pt x="76690" y="62333"/>
                  </a:lnTo>
                  <a:lnTo>
                    <a:pt x="100323" y="58774"/>
                  </a:lnTo>
                  <a:lnTo>
                    <a:pt x="122524" y="49393"/>
                  </a:lnTo>
                  <a:lnTo>
                    <a:pt x="128679" y="42446"/>
                  </a:lnTo>
                  <a:lnTo>
                    <a:pt x="131612" y="34305"/>
                  </a:lnTo>
                  <a:lnTo>
                    <a:pt x="132398" y="25369"/>
                  </a:lnTo>
                  <a:lnTo>
                    <a:pt x="129412" y="18241"/>
                  </a:lnTo>
                  <a:lnTo>
                    <a:pt x="116736" y="7202"/>
                  </a:lnTo>
                  <a:lnTo>
                    <a:pt x="84279" y="0"/>
                  </a:lnTo>
                  <a:lnTo>
                    <a:pt x="61582" y="4554"/>
                  </a:lnTo>
                  <a:lnTo>
                    <a:pt x="32192" y="20272"/>
                  </a:lnTo>
                  <a:lnTo>
                    <a:pt x="24004" y="26542"/>
                  </a:lnTo>
                  <a:lnTo>
                    <a:pt x="11785" y="45987"/>
                  </a:lnTo>
                  <a:lnTo>
                    <a:pt x="3626" y="70226"/>
                  </a:lnTo>
                  <a:lnTo>
                    <a:pt x="0" y="96597"/>
                  </a:lnTo>
                  <a:lnTo>
                    <a:pt x="2542" y="107841"/>
                  </a:lnTo>
                  <a:lnTo>
                    <a:pt x="14726" y="126573"/>
                  </a:lnTo>
                  <a:lnTo>
                    <a:pt x="41315" y="144683"/>
                  </a:lnTo>
                  <a:lnTo>
                    <a:pt x="99939" y="152878"/>
                  </a:lnTo>
                  <a:lnTo>
                    <a:pt x="123440" y="1548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315836" y="4880586"/>
              <a:ext cx="127277" cy="178805"/>
            </a:xfrm>
            <a:custGeom>
              <a:avLst/>
              <a:gdLst/>
              <a:ahLst/>
              <a:cxnLst/>
              <a:rect l="0" t="0" r="0" b="0"/>
              <a:pathLst>
                <a:path w="127277" h="178805">
                  <a:moveTo>
                    <a:pt x="116748" y="24969"/>
                  </a:moveTo>
                  <a:lnTo>
                    <a:pt x="98767" y="9329"/>
                  </a:lnTo>
                  <a:lnTo>
                    <a:pt x="81850" y="1250"/>
                  </a:lnTo>
                  <a:lnTo>
                    <a:pt x="62633" y="0"/>
                  </a:lnTo>
                  <a:lnTo>
                    <a:pt x="43564" y="4513"/>
                  </a:lnTo>
                  <a:lnTo>
                    <a:pt x="27290" y="14318"/>
                  </a:lnTo>
                  <a:lnTo>
                    <a:pt x="4973" y="44170"/>
                  </a:lnTo>
                  <a:lnTo>
                    <a:pt x="0" y="69378"/>
                  </a:lnTo>
                  <a:lnTo>
                    <a:pt x="6339" y="118099"/>
                  </a:lnTo>
                  <a:lnTo>
                    <a:pt x="21122" y="145240"/>
                  </a:lnTo>
                  <a:lnTo>
                    <a:pt x="45910" y="168100"/>
                  </a:lnTo>
                  <a:lnTo>
                    <a:pt x="68496" y="176321"/>
                  </a:lnTo>
                  <a:lnTo>
                    <a:pt x="91793" y="178804"/>
                  </a:lnTo>
                  <a:lnTo>
                    <a:pt x="127276" y="1723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489390" y="4942080"/>
              <a:ext cx="140338" cy="159092"/>
            </a:xfrm>
            <a:custGeom>
              <a:avLst/>
              <a:gdLst/>
              <a:ahLst/>
              <a:cxnLst/>
              <a:rect l="0" t="0" r="0" b="0"/>
              <a:pathLst>
                <a:path w="140338" h="159092">
                  <a:moveTo>
                    <a:pt x="90592" y="5590"/>
                  </a:moveTo>
                  <a:lnTo>
                    <a:pt x="73824" y="0"/>
                  </a:lnTo>
                  <a:lnTo>
                    <a:pt x="66545" y="694"/>
                  </a:lnTo>
                  <a:lnTo>
                    <a:pt x="52218" y="7703"/>
                  </a:lnTo>
                  <a:lnTo>
                    <a:pt x="23957" y="32437"/>
                  </a:lnTo>
                  <a:lnTo>
                    <a:pt x="9893" y="50277"/>
                  </a:lnTo>
                  <a:lnTo>
                    <a:pt x="2083" y="73024"/>
                  </a:lnTo>
                  <a:lnTo>
                    <a:pt x="0" y="85641"/>
                  </a:lnTo>
                  <a:lnTo>
                    <a:pt x="3926" y="109018"/>
                  </a:lnTo>
                  <a:lnTo>
                    <a:pt x="19289" y="138790"/>
                  </a:lnTo>
                  <a:lnTo>
                    <a:pt x="25510" y="147033"/>
                  </a:lnTo>
                  <a:lnTo>
                    <a:pt x="44899" y="156191"/>
                  </a:lnTo>
                  <a:lnTo>
                    <a:pt x="67944" y="159091"/>
                  </a:lnTo>
                  <a:lnTo>
                    <a:pt x="89885" y="156481"/>
                  </a:lnTo>
                  <a:lnTo>
                    <a:pt x="108215" y="148302"/>
                  </a:lnTo>
                  <a:lnTo>
                    <a:pt x="116378" y="142845"/>
                  </a:lnTo>
                  <a:lnTo>
                    <a:pt x="128568" y="127423"/>
                  </a:lnTo>
                  <a:lnTo>
                    <a:pt x="136716" y="107701"/>
                  </a:lnTo>
                  <a:lnTo>
                    <a:pt x="140337" y="83338"/>
                  </a:lnTo>
                  <a:lnTo>
                    <a:pt x="135707" y="60031"/>
                  </a:lnTo>
                  <a:lnTo>
                    <a:pt x="111648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706323" y="4937640"/>
              <a:ext cx="157929" cy="167958"/>
            </a:xfrm>
            <a:custGeom>
              <a:avLst/>
              <a:gdLst/>
              <a:ahLst/>
              <a:cxnLst/>
              <a:rect l="0" t="0" r="0" b="0"/>
              <a:pathLst>
                <a:path w="157929" h="167958">
                  <a:moveTo>
                    <a:pt x="0" y="62672"/>
                  </a:moveTo>
                  <a:lnTo>
                    <a:pt x="3120" y="105364"/>
                  </a:lnTo>
                  <a:lnTo>
                    <a:pt x="15619" y="150486"/>
                  </a:lnTo>
                  <a:lnTo>
                    <a:pt x="5841" y="122156"/>
                  </a:lnTo>
                  <a:lnTo>
                    <a:pt x="1154" y="67360"/>
                  </a:lnTo>
                  <a:lnTo>
                    <a:pt x="2682" y="26756"/>
                  </a:lnTo>
                  <a:lnTo>
                    <a:pt x="11331" y="7325"/>
                  </a:lnTo>
                  <a:lnTo>
                    <a:pt x="18082" y="2378"/>
                  </a:lnTo>
                  <a:lnTo>
                    <a:pt x="26093" y="249"/>
                  </a:lnTo>
                  <a:lnTo>
                    <a:pt x="34943" y="0"/>
                  </a:lnTo>
                  <a:lnTo>
                    <a:pt x="54135" y="5962"/>
                  </a:lnTo>
                  <a:lnTo>
                    <a:pt x="84671" y="25592"/>
                  </a:lnTo>
                  <a:lnTo>
                    <a:pt x="103142" y="43852"/>
                  </a:lnTo>
                  <a:lnTo>
                    <a:pt x="134235" y="100141"/>
                  </a:lnTo>
                  <a:lnTo>
                    <a:pt x="153999" y="150578"/>
                  </a:lnTo>
                  <a:lnTo>
                    <a:pt x="157928" y="1679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874780" y="4968400"/>
              <a:ext cx="170063" cy="274552"/>
            </a:xfrm>
            <a:custGeom>
              <a:avLst/>
              <a:gdLst/>
              <a:ahLst/>
              <a:cxnLst/>
              <a:rect l="0" t="0" r="0" b="0"/>
              <a:pathLst>
                <a:path w="170063" h="274552">
                  <a:moveTo>
                    <a:pt x="126342" y="74026"/>
                  </a:moveTo>
                  <a:lnTo>
                    <a:pt x="131931" y="57259"/>
                  </a:lnTo>
                  <a:lnTo>
                    <a:pt x="131555" y="39667"/>
                  </a:lnTo>
                  <a:lnTo>
                    <a:pt x="126319" y="21321"/>
                  </a:lnTo>
                  <a:lnTo>
                    <a:pt x="116194" y="5368"/>
                  </a:lnTo>
                  <a:lnTo>
                    <a:pt x="107878" y="1348"/>
                  </a:lnTo>
                  <a:lnTo>
                    <a:pt x="86160" y="0"/>
                  </a:lnTo>
                  <a:lnTo>
                    <a:pt x="67149" y="6421"/>
                  </a:lnTo>
                  <a:lnTo>
                    <a:pt x="50901" y="18243"/>
                  </a:lnTo>
                  <a:lnTo>
                    <a:pt x="29769" y="44630"/>
                  </a:lnTo>
                  <a:lnTo>
                    <a:pt x="19860" y="64471"/>
                  </a:lnTo>
                  <a:lnTo>
                    <a:pt x="17795" y="88107"/>
                  </a:lnTo>
                  <a:lnTo>
                    <a:pt x="21947" y="111870"/>
                  </a:lnTo>
                  <a:lnTo>
                    <a:pt x="31591" y="130230"/>
                  </a:lnTo>
                  <a:lnTo>
                    <a:pt x="38608" y="134892"/>
                  </a:lnTo>
                  <a:lnTo>
                    <a:pt x="55763" y="136953"/>
                  </a:lnTo>
                  <a:lnTo>
                    <a:pt x="64082" y="133525"/>
                  </a:lnTo>
                  <a:lnTo>
                    <a:pt x="79563" y="120357"/>
                  </a:lnTo>
                  <a:lnTo>
                    <a:pt x="95844" y="87624"/>
                  </a:lnTo>
                  <a:lnTo>
                    <a:pt x="100160" y="84261"/>
                  </a:lnTo>
                  <a:lnTo>
                    <a:pt x="104208" y="86699"/>
                  </a:lnTo>
                  <a:lnTo>
                    <a:pt x="129366" y="144549"/>
                  </a:lnTo>
                  <a:lnTo>
                    <a:pt x="155015" y="203250"/>
                  </a:lnTo>
                  <a:lnTo>
                    <a:pt x="170062" y="245806"/>
                  </a:lnTo>
                  <a:lnTo>
                    <a:pt x="169527" y="256396"/>
                  </a:lnTo>
                  <a:lnTo>
                    <a:pt x="165661" y="264626"/>
                  </a:lnTo>
                  <a:lnTo>
                    <a:pt x="159574" y="271283"/>
                  </a:lnTo>
                  <a:lnTo>
                    <a:pt x="149666" y="274551"/>
                  </a:lnTo>
                  <a:lnTo>
                    <a:pt x="110116" y="273561"/>
                  </a:lnTo>
                  <a:lnTo>
                    <a:pt x="47689" y="265090"/>
                  </a:lnTo>
                  <a:lnTo>
                    <a:pt x="0" y="263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106407" y="4958198"/>
              <a:ext cx="52643" cy="128759"/>
            </a:xfrm>
            <a:custGeom>
              <a:avLst/>
              <a:gdLst/>
              <a:ahLst/>
              <a:cxnLst/>
              <a:rect l="0" t="0" r="0" b="0"/>
              <a:pathLst>
                <a:path w="52643" h="128759">
                  <a:moveTo>
                    <a:pt x="0" y="42114"/>
                  </a:moveTo>
                  <a:lnTo>
                    <a:pt x="3119" y="84806"/>
                  </a:lnTo>
                  <a:lnTo>
                    <a:pt x="15618" y="128758"/>
                  </a:lnTo>
                  <a:lnTo>
                    <a:pt x="2595" y="69592"/>
                  </a:lnTo>
                  <a:lnTo>
                    <a:pt x="3493" y="44968"/>
                  </a:lnTo>
                  <a:lnTo>
                    <a:pt x="11691" y="22325"/>
                  </a:lnTo>
                  <a:lnTo>
                    <a:pt x="18322" y="14884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243277" y="4958198"/>
              <a:ext cx="105286" cy="146520"/>
            </a:xfrm>
            <a:custGeom>
              <a:avLst/>
              <a:gdLst/>
              <a:ahLst/>
              <a:cxnLst/>
              <a:rect l="0" t="0" r="0" b="0"/>
              <a:pathLst>
                <a:path w="105286" h="146520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0746" y="129074"/>
                  </a:lnTo>
                  <a:lnTo>
                    <a:pt x="25832" y="144324"/>
                  </a:lnTo>
                  <a:lnTo>
                    <a:pt x="34769" y="146519"/>
                  </a:lnTo>
                  <a:lnTo>
                    <a:pt x="54057" y="142718"/>
                  </a:lnTo>
                  <a:lnTo>
                    <a:pt x="71209" y="126991"/>
                  </a:lnTo>
                  <a:lnTo>
                    <a:pt x="85460" y="103234"/>
                  </a:lnTo>
                  <a:lnTo>
                    <a:pt x="101022" y="4344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393499" y="4935846"/>
              <a:ext cx="102463" cy="159224"/>
            </a:xfrm>
            <a:custGeom>
              <a:avLst/>
              <a:gdLst/>
              <a:ahLst/>
              <a:cxnLst/>
              <a:rect l="0" t="0" r="0" b="0"/>
              <a:pathLst>
                <a:path w="102463" h="159224">
                  <a:moveTo>
                    <a:pt x="28762" y="106580"/>
                  </a:moveTo>
                  <a:lnTo>
                    <a:pt x="46743" y="90939"/>
                  </a:lnTo>
                  <a:lnTo>
                    <a:pt x="63660" y="82861"/>
                  </a:lnTo>
                  <a:lnTo>
                    <a:pt x="76638" y="69132"/>
                  </a:lnTo>
                  <a:lnTo>
                    <a:pt x="85135" y="50162"/>
                  </a:lnTo>
                  <a:lnTo>
                    <a:pt x="88912" y="26134"/>
                  </a:lnTo>
                  <a:lnTo>
                    <a:pt x="86410" y="16684"/>
                  </a:lnTo>
                  <a:lnTo>
                    <a:pt x="81232" y="9215"/>
                  </a:lnTo>
                  <a:lnTo>
                    <a:pt x="74270" y="3066"/>
                  </a:lnTo>
                  <a:lnTo>
                    <a:pt x="66120" y="136"/>
                  </a:lnTo>
                  <a:lnTo>
                    <a:pt x="47705" y="0"/>
                  </a:lnTo>
                  <a:lnTo>
                    <a:pt x="30943" y="10078"/>
                  </a:lnTo>
                  <a:lnTo>
                    <a:pt x="16863" y="27425"/>
                  </a:lnTo>
                  <a:lnTo>
                    <a:pt x="3530" y="63500"/>
                  </a:lnTo>
                  <a:lnTo>
                    <a:pt x="0" y="90163"/>
                  </a:lnTo>
                  <a:lnTo>
                    <a:pt x="4671" y="114491"/>
                  </a:lnTo>
                  <a:lnTo>
                    <a:pt x="9192" y="125892"/>
                  </a:lnTo>
                  <a:lnTo>
                    <a:pt x="16885" y="134663"/>
                  </a:lnTo>
                  <a:lnTo>
                    <a:pt x="37911" y="147527"/>
                  </a:lnTo>
                  <a:lnTo>
                    <a:pt x="90727" y="157683"/>
                  </a:lnTo>
                  <a:lnTo>
                    <a:pt x="102462" y="1592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538075" y="4958182"/>
              <a:ext cx="168457" cy="179001"/>
            </a:xfrm>
            <a:custGeom>
              <a:avLst/>
              <a:gdLst/>
              <a:ahLst/>
              <a:cxnLst/>
              <a:rect l="0" t="0" r="0" b="0"/>
              <a:pathLst>
                <a:path w="168457" h="179001">
                  <a:moveTo>
                    <a:pt x="0" y="42130"/>
                  </a:moveTo>
                  <a:lnTo>
                    <a:pt x="11452" y="91061"/>
                  </a:lnTo>
                  <a:lnTo>
                    <a:pt x="24749" y="144602"/>
                  </a:lnTo>
                  <a:lnTo>
                    <a:pt x="27028" y="147879"/>
                  </a:lnTo>
                  <a:lnTo>
                    <a:pt x="28547" y="145385"/>
                  </a:lnTo>
                  <a:lnTo>
                    <a:pt x="31319" y="82217"/>
                  </a:lnTo>
                  <a:lnTo>
                    <a:pt x="37122" y="33281"/>
                  </a:lnTo>
                  <a:lnTo>
                    <a:pt x="51813" y="6103"/>
                  </a:lnTo>
                  <a:lnTo>
                    <a:pt x="59108" y="1734"/>
                  </a:lnTo>
                  <a:lnTo>
                    <a:pt x="76573" y="0"/>
                  </a:lnTo>
                  <a:lnTo>
                    <a:pt x="84974" y="3515"/>
                  </a:lnTo>
                  <a:lnTo>
                    <a:pt x="100547" y="16779"/>
                  </a:lnTo>
                  <a:lnTo>
                    <a:pt x="116879" y="49566"/>
                  </a:lnTo>
                  <a:lnTo>
                    <a:pt x="134048" y="101397"/>
                  </a:lnTo>
                  <a:lnTo>
                    <a:pt x="162758" y="164620"/>
                  </a:lnTo>
                  <a:lnTo>
                    <a:pt x="168456" y="1790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784693" y="4737100"/>
              <a:ext cx="20694" cy="368498"/>
            </a:xfrm>
            <a:custGeom>
              <a:avLst/>
              <a:gdLst/>
              <a:ahLst/>
              <a:cxnLst/>
              <a:rect l="0" t="0" r="0" b="0"/>
              <a:pathLst>
                <a:path w="20694" h="368498">
                  <a:moveTo>
                    <a:pt x="6066" y="0"/>
                  </a:moveTo>
                  <a:lnTo>
                    <a:pt x="0" y="43196"/>
                  </a:lnTo>
                  <a:lnTo>
                    <a:pt x="3749" y="99366"/>
                  </a:lnTo>
                  <a:lnTo>
                    <a:pt x="5036" y="143988"/>
                  </a:lnTo>
                  <a:lnTo>
                    <a:pt x="5609" y="187997"/>
                  </a:lnTo>
                  <a:lnTo>
                    <a:pt x="9050" y="242876"/>
                  </a:lnTo>
                  <a:lnTo>
                    <a:pt x="20693" y="304039"/>
                  </a:lnTo>
                  <a:lnTo>
                    <a:pt x="17943" y="357582"/>
                  </a:lnTo>
                  <a:lnTo>
                    <a:pt x="16595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601246" y="4916084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315855" y="10529"/>
                  </a:moveTo>
                  <a:lnTo>
                    <a:pt x="266924" y="2196"/>
                  </a:lnTo>
                  <a:lnTo>
                    <a:pt x="215959" y="651"/>
                  </a:lnTo>
                  <a:lnTo>
                    <a:pt x="153285" y="193"/>
                  </a:lnTo>
                  <a:lnTo>
                    <a:pt x="92211" y="57"/>
                  </a:lnTo>
                  <a:lnTo>
                    <a:pt x="29653" y="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4293909" y="4746337"/>
            <a:ext cx="791481" cy="359985"/>
            <a:chOff x="4293909" y="4746337"/>
            <a:chExt cx="791481" cy="359985"/>
          </a:xfrm>
        </p:grpSpPr>
        <p:sp>
          <p:nvSpPr>
            <p:cNvPr id="159" name="Freeform 158"/>
            <p:cNvSpPr/>
            <p:nvPr/>
          </p:nvSpPr>
          <p:spPr>
            <a:xfrm>
              <a:off x="4293909" y="4881045"/>
              <a:ext cx="182389" cy="191337"/>
            </a:xfrm>
            <a:custGeom>
              <a:avLst/>
              <a:gdLst/>
              <a:ahLst/>
              <a:cxnLst/>
              <a:rect l="0" t="0" r="0" b="0"/>
              <a:pathLst>
                <a:path w="182389" h="191337">
                  <a:moveTo>
                    <a:pt x="170173" y="35763"/>
                  </a:moveTo>
                  <a:lnTo>
                    <a:pt x="152193" y="20122"/>
                  </a:lnTo>
                  <a:lnTo>
                    <a:pt x="106021" y="919"/>
                  </a:lnTo>
                  <a:lnTo>
                    <a:pt x="85509" y="0"/>
                  </a:lnTo>
                  <a:lnTo>
                    <a:pt x="43746" y="8941"/>
                  </a:lnTo>
                  <a:lnTo>
                    <a:pt x="17809" y="24176"/>
                  </a:lnTo>
                  <a:lnTo>
                    <a:pt x="5750" y="39972"/>
                  </a:lnTo>
                  <a:lnTo>
                    <a:pt x="896" y="49097"/>
                  </a:lnTo>
                  <a:lnTo>
                    <a:pt x="0" y="57521"/>
                  </a:lnTo>
                  <a:lnTo>
                    <a:pt x="5244" y="73119"/>
                  </a:lnTo>
                  <a:lnTo>
                    <a:pt x="12257" y="78215"/>
                  </a:lnTo>
                  <a:lnTo>
                    <a:pt x="44485" y="85386"/>
                  </a:lnTo>
                  <a:lnTo>
                    <a:pt x="105471" y="93597"/>
                  </a:lnTo>
                  <a:lnTo>
                    <a:pt x="147644" y="107455"/>
                  </a:lnTo>
                  <a:lnTo>
                    <a:pt x="164450" y="118709"/>
                  </a:lnTo>
                  <a:lnTo>
                    <a:pt x="176599" y="134629"/>
                  </a:lnTo>
                  <a:lnTo>
                    <a:pt x="181476" y="143787"/>
                  </a:lnTo>
                  <a:lnTo>
                    <a:pt x="182388" y="153403"/>
                  </a:lnTo>
                  <a:lnTo>
                    <a:pt x="177162" y="173445"/>
                  </a:lnTo>
                  <a:lnTo>
                    <a:pt x="170153" y="180194"/>
                  </a:lnTo>
                  <a:lnTo>
                    <a:pt x="149887" y="187692"/>
                  </a:lnTo>
                  <a:lnTo>
                    <a:pt x="92684" y="191336"/>
                  </a:lnTo>
                  <a:lnTo>
                    <a:pt x="43832" y="1831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527253" y="4958922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516725" y="48536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603882" y="4746337"/>
              <a:ext cx="281342" cy="328904"/>
            </a:xfrm>
            <a:custGeom>
              <a:avLst/>
              <a:gdLst/>
              <a:ahLst/>
              <a:cxnLst/>
              <a:rect l="0" t="0" r="0" b="0"/>
              <a:pathLst>
                <a:path w="281342" h="328904">
                  <a:moveTo>
                    <a:pt x="91827" y="275756"/>
                  </a:moveTo>
                  <a:lnTo>
                    <a:pt x="97417" y="258988"/>
                  </a:lnTo>
                  <a:lnTo>
                    <a:pt x="97041" y="241397"/>
                  </a:lnTo>
                  <a:lnTo>
                    <a:pt x="91805" y="223051"/>
                  </a:lnTo>
                  <a:lnTo>
                    <a:pt x="81679" y="207098"/>
                  </a:lnTo>
                  <a:lnTo>
                    <a:pt x="73363" y="203078"/>
                  </a:lnTo>
                  <a:lnTo>
                    <a:pt x="51646" y="201731"/>
                  </a:lnTo>
                  <a:lnTo>
                    <a:pt x="32635" y="208151"/>
                  </a:lnTo>
                  <a:lnTo>
                    <a:pt x="24290" y="213138"/>
                  </a:lnTo>
                  <a:lnTo>
                    <a:pt x="11898" y="228039"/>
                  </a:lnTo>
                  <a:lnTo>
                    <a:pt x="3661" y="247529"/>
                  </a:lnTo>
                  <a:lnTo>
                    <a:pt x="0" y="271790"/>
                  </a:lnTo>
                  <a:lnTo>
                    <a:pt x="4612" y="295050"/>
                  </a:lnTo>
                  <a:lnTo>
                    <a:pt x="9117" y="306166"/>
                  </a:lnTo>
                  <a:lnTo>
                    <a:pt x="23482" y="321637"/>
                  </a:lnTo>
                  <a:lnTo>
                    <a:pt x="32226" y="327400"/>
                  </a:lnTo>
                  <a:lnTo>
                    <a:pt x="42734" y="328903"/>
                  </a:lnTo>
                  <a:lnTo>
                    <a:pt x="66889" y="324333"/>
                  </a:lnTo>
                  <a:lnTo>
                    <a:pt x="86983" y="308264"/>
                  </a:lnTo>
                  <a:lnTo>
                    <a:pt x="108329" y="276030"/>
                  </a:lnTo>
                  <a:lnTo>
                    <a:pt x="116709" y="253651"/>
                  </a:lnTo>
                  <a:lnTo>
                    <a:pt x="122089" y="198037"/>
                  </a:lnTo>
                  <a:lnTo>
                    <a:pt x="119901" y="148223"/>
                  </a:lnTo>
                  <a:lnTo>
                    <a:pt x="111844" y="99538"/>
                  </a:lnTo>
                  <a:lnTo>
                    <a:pt x="98641" y="41166"/>
                  </a:lnTo>
                  <a:lnTo>
                    <a:pt x="88257" y="4257"/>
                  </a:lnTo>
                  <a:lnTo>
                    <a:pt x="84768" y="0"/>
                  </a:lnTo>
                  <a:lnTo>
                    <a:pt x="81272" y="672"/>
                  </a:lnTo>
                  <a:lnTo>
                    <a:pt x="77772" y="4629"/>
                  </a:lnTo>
                  <a:lnTo>
                    <a:pt x="68573" y="65646"/>
                  </a:lnTo>
                  <a:lnTo>
                    <a:pt x="61888" y="127018"/>
                  </a:lnTo>
                  <a:lnTo>
                    <a:pt x="68973" y="187061"/>
                  </a:lnTo>
                  <a:lnTo>
                    <a:pt x="84757" y="240862"/>
                  </a:lnTo>
                  <a:lnTo>
                    <a:pt x="90623" y="252493"/>
                  </a:lnTo>
                  <a:lnTo>
                    <a:pt x="98044" y="259078"/>
                  </a:lnTo>
                  <a:lnTo>
                    <a:pt x="106500" y="262297"/>
                  </a:lnTo>
                  <a:lnTo>
                    <a:pt x="115647" y="263274"/>
                  </a:lnTo>
                  <a:lnTo>
                    <a:pt x="132050" y="258120"/>
                  </a:lnTo>
                  <a:lnTo>
                    <a:pt x="150648" y="249200"/>
                  </a:lnTo>
                  <a:lnTo>
                    <a:pt x="204009" y="233942"/>
                  </a:lnTo>
                  <a:lnTo>
                    <a:pt x="225914" y="225587"/>
                  </a:lnTo>
                  <a:lnTo>
                    <a:pt x="243448" y="214074"/>
                  </a:lnTo>
                  <a:lnTo>
                    <a:pt x="246720" y="206559"/>
                  </a:lnTo>
                  <a:lnTo>
                    <a:pt x="246562" y="198039"/>
                  </a:lnTo>
                  <a:lnTo>
                    <a:pt x="244117" y="188850"/>
                  </a:lnTo>
                  <a:lnTo>
                    <a:pt x="237808" y="182724"/>
                  </a:lnTo>
                  <a:lnTo>
                    <a:pt x="218319" y="175917"/>
                  </a:lnTo>
                  <a:lnTo>
                    <a:pt x="181039" y="177674"/>
                  </a:lnTo>
                  <a:lnTo>
                    <a:pt x="171189" y="182292"/>
                  </a:lnTo>
                  <a:lnTo>
                    <a:pt x="157125" y="196782"/>
                  </a:lnTo>
                  <a:lnTo>
                    <a:pt x="142630" y="224670"/>
                  </a:lnTo>
                  <a:lnTo>
                    <a:pt x="142074" y="234679"/>
                  </a:lnTo>
                  <a:lnTo>
                    <a:pt x="147695" y="255160"/>
                  </a:lnTo>
                  <a:lnTo>
                    <a:pt x="164013" y="280832"/>
                  </a:lnTo>
                  <a:lnTo>
                    <a:pt x="180062" y="292830"/>
                  </a:lnTo>
                  <a:lnTo>
                    <a:pt x="218961" y="310064"/>
                  </a:lnTo>
                  <a:lnTo>
                    <a:pt x="281341" y="317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920368" y="4909206"/>
              <a:ext cx="165022" cy="197116"/>
            </a:xfrm>
            <a:custGeom>
              <a:avLst/>
              <a:gdLst/>
              <a:ahLst/>
              <a:cxnLst/>
              <a:rect l="0" t="0" r="0" b="0"/>
              <a:pathLst>
                <a:path w="165022" h="197116">
                  <a:moveTo>
                    <a:pt x="154367" y="18130"/>
                  </a:moveTo>
                  <a:lnTo>
                    <a:pt x="137600" y="6952"/>
                  </a:lnTo>
                  <a:lnTo>
                    <a:pt x="104816" y="0"/>
                  </a:lnTo>
                  <a:lnTo>
                    <a:pt x="46370" y="8912"/>
                  </a:lnTo>
                  <a:lnTo>
                    <a:pt x="22140" y="16373"/>
                  </a:lnTo>
                  <a:lnTo>
                    <a:pt x="3573" y="27488"/>
                  </a:lnTo>
                  <a:lnTo>
                    <a:pt x="25" y="33727"/>
                  </a:lnTo>
                  <a:lnTo>
                    <a:pt x="0" y="40227"/>
                  </a:lnTo>
                  <a:lnTo>
                    <a:pt x="2323" y="46900"/>
                  </a:lnTo>
                  <a:lnTo>
                    <a:pt x="8551" y="52517"/>
                  </a:lnTo>
                  <a:lnTo>
                    <a:pt x="27949" y="61880"/>
                  </a:lnTo>
                  <a:lnTo>
                    <a:pt x="88991" y="75841"/>
                  </a:lnTo>
                  <a:lnTo>
                    <a:pt x="151054" y="113332"/>
                  </a:lnTo>
                  <a:lnTo>
                    <a:pt x="159178" y="120202"/>
                  </a:lnTo>
                  <a:lnTo>
                    <a:pt x="163424" y="129462"/>
                  </a:lnTo>
                  <a:lnTo>
                    <a:pt x="165021" y="152229"/>
                  </a:lnTo>
                  <a:lnTo>
                    <a:pt x="161470" y="161342"/>
                  </a:lnTo>
                  <a:lnTo>
                    <a:pt x="148166" y="174587"/>
                  </a:lnTo>
                  <a:lnTo>
                    <a:pt x="127435" y="181253"/>
                  </a:lnTo>
                  <a:lnTo>
                    <a:pt x="67026" y="193120"/>
                  </a:lnTo>
                  <a:lnTo>
                    <a:pt x="49082" y="197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8812352" y="3058438"/>
            <a:ext cx="583074" cy="689708"/>
            <a:chOff x="8812352" y="3058438"/>
            <a:chExt cx="583074" cy="689708"/>
          </a:xfrm>
        </p:grpSpPr>
        <p:sp>
          <p:nvSpPr>
            <p:cNvPr id="165" name="Freeform 164"/>
            <p:cNvSpPr/>
            <p:nvPr/>
          </p:nvSpPr>
          <p:spPr>
            <a:xfrm>
              <a:off x="8812352" y="3179606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7475" y="165005"/>
                  </a:lnTo>
                  <a:lnTo>
                    <a:pt x="20349" y="217990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959751" y="3158549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0" y="0"/>
                  </a:moveTo>
                  <a:lnTo>
                    <a:pt x="5590" y="58617"/>
                  </a:lnTo>
                  <a:lnTo>
                    <a:pt x="9553" y="120026"/>
                  </a:lnTo>
                  <a:lnTo>
                    <a:pt x="10336" y="178430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9058448" y="3058438"/>
              <a:ext cx="181813" cy="332095"/>
            </a:xfrm>
            <a:custGeom>
              <a:avLst/>
              <a:gdLst/>
              <a:ahLst/>
              <a:cxnLst/>
              <a:rect l="0" t="0" r="0" b="0"/>
              <a:pathLst>
                <a:path w="181813" h="332095">
                  <a:moveTo>
                    <a:pt x="132930" y="89582"/>
                  </a:moveTo>
                  <a:lnTo>
                    <a:pt x="108883" y="107563"/>
                  </a:lnTo>
                  <a:lnTo>
                    <a:pt x="88630" y="135074"/>
                  </a:lnTo>
                  <a:lnTo>
                    <a:pt x="66887" y="193695"/>
                  </a:lnTo>
                  <a:lnTo>
                    <a:pt x="61499" y="231694"/>
                  </a:lnTo>
                  <a:lnTo>
                    <a:pt x="65492" y="272590"/>
                  </a:lnTo>
                  <a:lnTo>
                    <a:pt x="79674" y="308753"/>
                  </a:lnTo>
                  <a:lnTo>
                    <a:pt x="95222" y="324642"/>
                  </a:lnTo>
                  <a:lnTo>
                    <a:pt x="104282" y="330517"/>
                  </a:lnTo>
                  <a:lnTo>
                    <a:pt x="113831" y="332094"/>
                  </a:lnTo>
                  <a:lnTo>
                    <a:pt x="133800" y="327606"/>
                  </a:lnTo>
                  <a:lnTo>
                    <a:pt x="141699" y="321965"/>
                  </a:lnTo>
                  <a:lnTo>
                    <a:pt x="172459" y="283398"/>
                  </a:lnTo>
                  <a:lnTo>
                    <a:pt x="179744" y="262680"/>
                  </a:lnTo>
                  <a:lnTo>
                    <a:pt x="181812" y="237875"/>
                  </a:lnTo>
                  <a:lnTo>
                    <a:pt x="178832" y="211252"/>
                  </a:lnTo>
                  <a:lnTo>
                    <a:pt x="170488" y="190061"/>
                  </a:lnTo>
                  <a:lnTo>
                    <a:pt x="146068" y="157393"/>
                  </a:lnTo>
                  <a:lnTo>
                    <a:pt x="120055" y="141130"/>
                  </a:lnTo>
                  <a:lnTo>
                    <a:pt x="61117" y="129819"/>
                  </a:lnTo>
                  <a:lnTo>
                    <a:pt x="49960" y="126935"/>
                  </a:lnTo>
                  <a:lnTo>
                    <a:pt x="41352" y="121503"/>
                  </a:lnTo>
                  <a:lnTo>
                    <a:pt x="9360" y="77712"/>
                  </a:lnTo>
                  <a:lnTo>
                    <a:pt x="0" y="41482"/>
                  </a:lnTo>
                  <a:lnTo>
                    <a:pt x="4050" y="21021"/>
                  </a:lnTo>
                  <a:lnTo>
                    <a:pt x="8406" y="12289"/>
                  </a:lnTo>
                  <a:lnTo>
                    <a:pt x="15989" y="6468"/>
                  </a:lnTo>
                  <a:lnTo>
                    <a:pt x="36892" y="0"/>
                  </a:lnTo>
                  <a:lnTo>
                    <a:pt x="69380" y="1948"/>
                  </a:lnTo>
                  <a:lnTo>
                    <a:pt x="87528" y="10080"/>
                  </a:lnTo>
                  <a:lnTo>
                    <a:pt x="132930" y="474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966405" y="3481020"/>
              <a:ext cx="161803" cy="267126"/>
            </a:xfrm>
            <a:custGeom>
              <a:avLst/>
              <a:gdLst/>
              <a:ahLst/>
              <a:cxnLst/>
              <a:rect l="0" t="0" r="0" b="0"/>
              <a:pathLst>
                <a:path w="161803" h="267126">
                  <a:moveTo>
                    <a:pt x="130217" y="24969"/>
                  </a:moveTo>
                  <a:lnTo>
                    <a:pt x="112236" y="9328"/>
                  </a:lnTo>
                  <a:lnTo>
                    <a:pt x="95320" y="1250"/>
                  </a:lnTo>
                  <a:lnTo>
                    <a:pt x="76102" y="0"/>
                  </a:lnTo>
                  <a:lnTo>
                    <a:pt x="55862" y="4513"/>
                  </a:lnTo>
                  <a:lnTo>
                    <a:pt x="35169" y="14318"/>
                  </a:lnTo>
                  <a:lnTo>
                    <a:pt x="20513" y="29594"/>
                  </a:lnTo>
                  <a:lnTo>
                    <a:pt x="5685" y="61044"/>
                  </a:lnTo>
                  <a:lnTo>
                    <a:pt x="0" y="85456"/>
                  </a:lnTo>
                  <a:lnTo>
                    <a:pt x="1373" y="108005"/>
                  </a:lnTo>
                  <a:lnTo>
                    <a:pt x="14312" y="140429"/>
                  </a:lnTo>
                  <a:lnTo>
                    <a:pt x="22531" y="147566"/>
                  </a:lnTo>
                  <a:lnTo>
                    <a:pt x="44142" y="155496"/>
                  </a:lnTo>
                  <a:lnTo>
                    <a:pt x="54116" y="155271"/>
                  </a:lnTo>
                  <a:lnTo>
                    <a:pt x="71437" y="148782"/>
                  </a:lnTo>
                  <a:lnTo>
                    <a:pt x="94343" y="131974"/>
                  </a:lnTo>
                  <a:lnTo>
                    <a:pt x="110358" y="106588"/>
                  </a:lnTo>
                  <a:lnTo>
                    <a:pt x="122513" y="76839"/>
                  </a:lnTo>
                  <a:lnTo>
                    <a:pt x="127421" y="74757"/>
                  </a:lnTo>
                  <a:lnTo>
                    <a:pt x="133032" y="78048"/>
                  </a:lnTo>
                  <a:lnTo>
                    <a:pt x="139113" y="84922"/>
                  </a:lnTo>
                  <a:lnTo>
                    <a:pt x="145869" y="105037"/>
                  </a:lnTo>
                  <a:lnTo>
                    <a:pt x="151732" y="168527"/>
                  </a:lnTo>
                  <a:lnTo>
                    <a:pt x="160245" y="230094"/>
                  </a:lnTo>
                  <a:lnTo>
                    <a:pt x="161802" y="267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214236" y="3495461"/>
              <a:ext cx="181190" cy="221649"/>
            </a:xfrm>
            <a:custGeom>
              <a:avLst/>
              <a:gdLst/>
              <a:ahLst/>
              <a:cxnLst/>
              <a:rect l="0" t="0" r="0" b="0"/>
              <a:pathLst>
                <a:path w="181190" h="221649">
                  <a:moveTo>
                    <a:pt x="82427" y="10528"/>
                  </a:moveTo>
                  <a:lnTo>
                    <a:pt x="65659" y="4939"/>
                  </a:lnTo>
                  <a:lnTo>
                    <a:pt x="58380" y="5633"/>
                  </a:lnTo>
                  <a:lnTo>
                    <a:pt x="44053" y="12642"/>
                  </a:lnTo>
                  <a:lnTo>
                    <a:pt x="22834" y="29742"/>
                  </a:lnTo>
                  <a:lnTo>
                    <a:pt x="7318" y="55216"/>
                  </a:lnTo>
                  <a:lnTo>
                    <a:pt x="0" y="103670"/>
                  </a:lnTo>
                  <a:lnTo>
                    <a:pt x="1072" y="143281"/>
                  </a:lnTo>
                  <a:lnTo>
                    <a:pt x="15168" y="176595"/>
                  </a:lnTo>
                  <a:lnTo>
                    <a:pt x="47718" y="216812"/>
                  </a:lnTo>
                  <a:lnTo>
                    <a:pt x="56948" y="220580"/>
                  </a:lnTo>
                  <a:lnTo>
                    <a:pt x="79682" y="221648"/>
                  </a:lnTo>
                  <a:lnTo>
                    <a:pt x="99145" y="215103"/>
                  </a:lnTo>
                  <a:lnTo>
                    <a:pt x="130703" y="191838"/>
                  </a:lnTo>
                  <a:lnTo>
                    <a:pt x="158297" y="156307"/>
                  </a:lnTo>
                  <a:lnTo>
                    <a:pt x="180054" y="105071"/>
                  </a:lnTo>
                  <a:lnTo>
                    <a:pt x="181189" y="84133"/>
                  </a:lnTo>
                  <a:lnTo>
                    <a:pt x="176624" y="63129"/>
                  </a:lnTo>
                  <a:lnTo>
                    <a:pt x="166796" y="42095"/>
                  </a:lnTo>
                  <a:lnTo>
                    <a:pt x="142520" y="16112"/>
                  </a:lnTo>
                  <a:lnTo>
                    <a:pt x="120053" y="7161"/>
                  </a:lnTo>
                  <a:lnTo>
                    <a:pt x="824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8675482" y="3842901"/>
            <a:ext cx="947565" cy="864021"/>
            <a:chOff x="8675482" y="3842901"/>
            <a:chExt cx="947565" cy="864021"/>
          </a:xfrm>
        </p:grpSpPr>
        <p:sp>
          <p:nvSpPr>
            <p:cNvPr id="171" name="Freeform 170"/>
            <p:cNvSpPr/>
            <p:nvPr/>
          </p:nvSpPr>
          <p:spPr>
            <a:xfrm>
              <a:off x="8806763" y="4011357"/>
              <a:ext cx="13770" cy="147400"/>
            </a:xfrm>
            <a:custGeom>
              <a:avLst/>
              <a:gdLst/>
              <a:ahLst/>
              <a:cxnLst/>
              <a:rect l="0" t="0" r="0" b="0"/>
              <a:pathLst>
                <a:path w="13770" h="147400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2138" y="85763"/>
                  </a:lnTo>
                  <a:lnTo>
                    <a:pt x="13769" y="120818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728124" y="4085057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15236" y="3119"/>
                  </a:lnTo>
                  <a:lnTo>
                    <a:pt x="5585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050508" y="3851063"/>
              <a:ext cx="161928" cy="265580"/>
            </a:xfrm>
            <a:custGeom>
              <a:avLst/>
              <a:gdLst/>
              <a:ahLst/>
              <a:cxnLst/>
              <a:rect l="0" t="0" r="0" b="0"/>
              <a:pathLst>
                <a:path w="161928" h="265580">
                  <a:moveTo>
                    <a:pt x="130342" y="44481"/>
                  </a:moveTo>
                  <a:lnTo>
                    <a:pt x="93255" y="9734"/>
                  </a:lnTo>
                  <a:lnTo>
                    <a:pt x="75255" y="572"/>
                  </a:lnTo>
                  <a:lnTo>
                    <a:pt x="66710" y="0"/>
                  </a:lnTo>
                  <a:lnTo>
                    <a:pt x="50979" y="5605"/>
                  </a:lnTo>
                  <a:lnTo>
                    <a:pt x="28968" y="21913"/>
                  </a:lnTo>
                  <a:lnTo>
                    <a:pt x="13217" y="47153"/>
                  </a:lnTo>
                  <a:lnTo>
                    <a:pt x="1141" y="76858"/>
                  </a:lnTo>
                  <a:lnTo>
                    <a:pt x="0" y="97475"/>
                  </a:lnTo>
                  <a:lnTo>
                    <a:pt x="4561" y="118337"/>
                  </a:lnTo>
                  <a:lnTo>
                    <a:pt x="14388" y="139307"/>
                  </a:lnTo>
                  <a:lnTo>
                    <a:pt x="22624" y="146303"/>
                  </a:lnTo>
                  <a:lnTo>
                    <a:pt x="44253" y="154076"/>
                  </a:lnTo>
                  <a:lnTo>
                    <a:pt x="66344" y="151291"/>
                  </a:lnTo>
                  <a:lnTo>
                    <a:pt x="95392" y="136569"/>
                  </a:lnTo>
                  <a:lnTo>
                    <a:pt x="110129" y="122844"/>
                  </a:lnTo>
                  <a:lnTo>
                    <a:pt x="120578" y="105045"/>
                  </a:lnTo>
                  <a:lnTo>
                    <a:pt x="128413" y="65976"/>
                  </a:lnTo>
                  <a:lnTo>
                    <a:pt x="129485" y="74311"/>
                  </a:lnTo>
                  <a:lnTo>
                    <a:pt x="133349" y="130788"/>
                  </a:lnTo>
                  <a:lnTo>
                    <a:pt x="139384" y="185272"/>
                  </a:lnTo>
                  <a:lnTo>
                    <a:pt x="142916" y="237584"/>
                  </a:lnTo>
                  <a:lnTo>
                    <a:pt x="161927" y="2655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257323" y="3842901"/>
              <a:ext cx="236673" cy="269222"/>
            </a:xfrm>
            <a:custGeom>
              <a:avLst/>
              <a:gdLst/>
              <a:ahLst/>
              <a:cxnLst/>
              <a:rect l="0" t="0" r="0" b="0"/>
              <a:pathLst>
                <a:path w="236673" h="269222">
                  <a:moveTo>
                    <a:pt x="123568" y="10529"/>
                  </a:moveTo>
                  <a:lnTo>
                    <a:pt x="74016" y="25183"/>
                  </a:lnTo>
                  <a:lnTo>
                    <a:pt x="54362" y="41218"/>
                  </a:lnTo>
                  <a:lnTo>
                    <a:pt x="16535" y="95808"/>
                  </a:lnTo>
                  <a:lnTo>
                    <a:pt x="3467" y="134713"/>
                  </a:lnTo>
                  <a:lnTo>
                    <a:pt x="0" y="162038"/>
                  </a:lnTo>
                  <a:lnTo>
                    <a:pt x="9226" y="203729"/>
                  </a:lnTo>
                  <a:lnTo>
                    <a:pt x="26778" y="234540"/>
                  </a:lnTo>
                  <a:lnTo>
                    <a:pt x="46796" y="258486"/>
                  </a:lnTo>
                  <a:lnTo>
                    <a:pt x="66830" y="266961"/>
                  </a:lnTo>
                  <a:lnTo>
                    <a:pt x="78724" y="269221"/>
                  </a:lnTo>
                  <a:lnTo>
                    <a:pt x="104417" y="265493"/>
                  </a:lnTo>
                  <a:lnTo>
                    <a:pt x="138950" y="250240"/>
                  </a:lnTo>
                  <a:lnTo>
                    <a:pt x="194574" y="207236"/>
                  </a:lnTo>
                  <a:lnTo>
                    <a:pt x="214407" y="177997"/>
                  </a:lnTo>
                  <a:lnTo>
                    <a:pt x="234186" y="125042"/>
                  </a:lnTo>
                  <a:lnTo>
                    <a:pt x="236672" y="87483"/>
                  </a:lnTo>
                  <a:lnTo>
                    <a:pt x="233108" y="64617"/>
                  </a:lnTo>
                  <a:lnTo>
                    <a:pt x="224505" y="45877"/>
                  </a:lnTo>
                  <a:lnTo>
                    <a:pt x="218935" y="37603"/>
                  </a:lnTo>
                  <a:lnTo>
                    <a:pt x="188739" y="14782"/>
                  </a:lnTo>
                  <a:lnTo>
                    <a:pt x="1340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675482" y="4085057"/>
              <a:ext cx="947565" cy="221099"/>
            </a:xfrm>
            <a:custGeom>
              <a:avLst/>
              <a:gdLst/>
              <a:ahLst/>
              <a:cxnLst/>
              <a:rect l="0" t="0" r="0" b="0"/>
              <a:pathLst>
                <a:path w="947565" h="221099">
                  <a:moveTo>
                    <a:pt x="947564" y="0"/>
                  </a:moveTo>
                  <a:lnTo>
                    <a:pt x="910087" y="8333"/>
                  </a:lnTo>
                  <a:lnTo>
                    <a:pt x="858663" y="15684"/>
                  </a:lnTo>
                  <a:lnTo>
                    <a:pt x="804615" y="21165"/>
                  </a:lnTo>
                  <a:lnTo>
                    <a:pt x="742519" y="35571"/>
                  </a:lnTo>
                  <a:lnTo>
                    <a:pt x="687567" y="49227"/>
                  </a:lnTo>
                  <a:lnTo>
                    <a:pt x="628532" y="63189"/>
                  </a:lnTo>
                  <a:lnTo>
                    <a:pt x="578126" y="70585"/>
                  </a:lnTo>
                  <a:lnTo>
                    <a:pt x="529265" y="75896"/>
                  </a:lnTo>
                  <a:lnTo>
                    <a:pt x="476423" y="88171"/>
                  </a:lnTo>
                  <a:lnTo>
                    <a:pt x="423785" y="101861"/>
                  </a:lnTo>
                  <a:lnTo>
                    <a:pt x="368327" y="115830"/>
                  </a:lnTo>
                  <a:lnTo>
                    <a:pt x="312311" y="129855"/>
                  </a:lnTo>
                  <a:lnTo>
                    <a:pt x="256186" y="151126"/>
                  </a:lnTo>
                  <a:lnTo>
                    <a:pt x="203160" y="167805"/>
                  </a:lnTo>
                  <a:lnTo>
                    <a:pt x="152954" y="182365"/>
                  </a:lnTo>
                  <a:lnTo>
                    <a:pt x="99146" y="196506"/>
                  </a:lnTo>
                  <a:lnTo>
                    <a:pt x="42692" y="21407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359669" y="4130213"/>
              <a:ext cx="214726" cy="349578"/>
            </a:xfrm>
            <a:custGeom>
              <a:avLst/>
              <a:gdLst/>
              <a:ahLst/>
              <a:cxnLst/>
              <a:rect l="0" t="0" r="0" b="0"/>
              <a:pathLst>
                <a:path w="214726" h="349578">
                  <a:moveTo>
                    <a:pt x="137035" y="60129"/>
                  </a:moveTo>
                  <a:lnTo>
                    <a:pt x="122382" y="118745"/>
                  </a:lnTo>
                  <a:lnTo>
                    <a:pt x="97035" y="178462"/>
                  </a:lnTo>
                  <a:lnTo>
                    <a:pt x="77652" y="239228"/>
                  </a:lnTo>
                  <a:lnTo>
                    <a:pt x="66510" y="292472"/>
                  </a:lnTo>
                  <a:lnTo>
                    <a:pt x="67086" y="317810"/>
                  </a:lnTo>
                  <a:lnTo>
                    <a:pt x="75141" y="336871"/>
                  </a:lnTo>
                  <a:lnTo>
                    <a:pt x="82905" y="342889"/>
                  </a:lnTo>
                  <a:lnTo>
                    <a:pt x="104009" y="349577"/>
                  </a:lnTo>
                  <a:lnTo>
                    <a:pt x="125866" y="346310"/>
                  </a:lnTo>
                  <a:lnTo>
                    <a:pt x="154783" y="331316"/>
                  </a:lnTo>
                  <a:lnTo>
                    <a:pt x="185515" y="305289"/>
                  </a:lnTo>
                  <a:lnTo>
                    <a:pt x="201443" y="278998"/>
                  </a:lnTo>
                  <a:lnTo>
                    <a:pt x="213571" y="243392"/>
                  </a:lnTo>
                  <a:lnTo>
                    <a:pt x="214725" y="219958"/>
                  </a:lnTo>
                  <a:lnTo>
                    <a:pt x="210169" y="199014"/>
                  </a:lnTo>
                  <a:lnTo>
                    <a:pt x="188179" y="166505"/>
                  </a:lnTo>
                  <a:lnTo>
                    <a:pt x="155717" y="137554"/>
                  </a:lnTo>
                  <a:lnTo>
                    <a:pt x="94713" y="109897"/>
                  </a:lnTo>
                  <a:lnTo>
                    <a:pt x="31732" y="88260"/>
                  </a:lnTo>
                  <a:lnTo>
                    <a:pt x="5749" y="72104"/>
                  </a:lnTo>
                  <a:lnTo>
                    <a:pt x="1548" y="64603"/>
                  </a:lnTo>
                  <a:lnTo>
                    <a:pt x="0" y="46909"/>
                  </a:lnTo>
                  <a:lnTo>
                    <a:pt x="6331" y="30467"/>
                  </a:lnTo>
                  <a:lnTo>
                    <a:pt x="11295" y="22807"/>
                  </a:lnTo>
                  <a:lnTo>
                    <a:pt x="26168" y="11176"/>
                  </a:lnTo>
                  <a:lnTo>
                    <a:pt x="45648" y="3277"/>
                  </a:lnTo>
                  <a:lnTo>
                    <a:pt x="79412" y="0"/>
                  </a:lnTo>
                  <a:lnTo>
                    <a:pt x="105450" y="74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111429" y="4220825"/>
              <a:ext cx="132593" cy="285373"/>
            </a:xfrm>
            <a:custGeom>
              <a:avLst/>
              <a:gdLst/>
              <a:ahLst/>
              <a:cxnLst/>
              <a:rect l="0" t="0" r="0" b="0"/>
              <a:pathLst>
                <a:path w="132593" h="285373">
                  <a:moveTo>
                    <a:pt x="101006" y="64273"/>
                  </a:moveTo>
                  <a:lnTo>
                    <a:pt x="86352" y="20311"/>
                  </a:lnTo>
                  <a:lnTo>
                    <a:pt x="73436" y="6520"/>
                  </a:lnTo>
                  <a:lnTo>
                    <a:pt x="65079" y="1204"/>
                  </a:lnTo>
                  <a:lnTo>
                    <a:pt x="55998" y="0"/>
                  </a:lnTo>
                  <a:lnTo>
                    <a:pt x="36549" y="4901"/>
                  </a:lnTo>
                  <a:lnTo>
                    <a:pt x="19326" y="17999"/>
                  </a:lnTo>
                  <a:lnTo>
                    <a:pt x="11457" y="26404"/>
                  </a:lnTo>
                  <a:lnTo>
                    <a:pt x="2715" y="48222"/>
                  </a:lnTo>
                  <a:lnTo>
                    <a:pt x="0" y="73517"/>
                  </a:lnTo>
                  <a:lnTo>
                    <a:pt x="6218" y="112895"/>
                  </a:lnTo>
                  <a:lnTo>
                    <a:pt x="16374" y="136186"/>
                  </a:lnTo>
                  <a:lnTo>
                    <a:pt x="31806" y="151996"/>
                  </a:lnTo>
                  <a:lnTo>
                    <a:pt x="40835" y="157850"/>
                  </a:lnTo>
                  <a:lnTo>
                    <a:pt x="50364" y="159413"/>
                  </a:lnTo>
                  <a:lnTo>
                    <a:pt x="70310" y="154911"/>
                  </a:lnTo>
                  <a:lnTo>
                    <a:pt x="87753" y="141991"/>
                  </a:lnTo>
                  <a:lnTo>
                    <a:pt x="102135" y="123381"/>
                  </a:lnTo>
                  <a:lnTo>
                    <a:pt x="124797" y="65356"/>
                  </a:lnTo>
                  <a:lnTo>
                    <a:pt x="126007" y="43697"/>
                  </a:lnTo>
                  <a:lnTo>
                    <a:pt x="123816" y="30562"/>
                  </a:lnTo>
                  <a:lnTo>
                    <a:pt x="122217" y="93120"/>
                  </a:lnTo>
                  <a:lnTo>
                    <a:pt x="125213" y="153636"/>
                  </a:lnTo>
                  <a:lnTo>
                    <a:pt x="131133" y="205667"/>
                  </a:lnTo>
                  <a:lnTo>
                    <a:pt x="132399" y="265618"/>
                  </a:lnTo>
                  <a:lnTo>
                    <a:pt x="132592" y="2853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856541" y="4282498"/>
              <a:ext cx="303252" cy="424424"/>
            </a:xfrm>
            <a:custGeom>
              <a:avLst/>
              <a:gdLst/>
              <a:ahLst/>
              <a:cxnLst/>
              <a:rect l="0" t="0" r="0" b="0"/>
              <a:pathLst>
                <a:path w="303252" h="424424">
                  <a:moveTo>
                    <a:pt x="50568" y="65771"/>
                  </a:moveTo>
                  <a:lnTo>
                    <a:pt x="32609" y="119646"/>
                  </a:lnTo>
                  <a:lnTo>
                    <a:pt x="15419" y="171218"/>
                  </a:lnTo>
                  <a:lnTo>
                    <a:pt x="11927" y="174674"/>
                  </a:lnTo>
                  <a:lnTo>
                    <a:pt x="8430" y="173468"/>
                  </a:lnTo>
                  <a:lnTo>
                    <a:pt x="4928" y="169155"/>
                  </a:lnTo>
                  <a:lnTo>
                    <a:pt x="0" y="140727"/>
                  </a:lnTo>
                  <a:lnTo>
                    <a:pt x="4129" y="108258"/>
                  </a:lnTo>
                  <a:lnTo>
                    <a:pt x="30790" y="46958"/>
                  </a:lnTo>
                  <a:lnTo>
                    <a:pt x="45287" y="26994"/>
                  </a:lnTo>
                  <a:lnTo>
                    <a:pt x="73179" y="9178"/>
                  </a:lnTo>
                  <a:lnTo>
                    <a:pt x="93373" y="454"/>
                  </a:lnTo>
                  <a:lnTo>
                    <a:pt x="103671" y="0"/>
                  </a:lnTo>
                  <a:lnTo>
                    <a:pt x="124472" y="5734"/>
                  </a:lnTo>
                  <a:lnTo>
                    <a:pt x="142295" y="19200"/>
                  </a:lnTo>
                  <a:lnTo>
                    <a:pt x="156846" y="38054"/>
                  </a:lnTo>
                  <a:lnTo>
                    <a:pt x="185214" y="96249"/>
                  </a:lnTo>
                  <a:lnTo>
                    <a:pt x="199777" y="134203"/>
                  </a:lnTo>
                  <a:lnTo>
                    <a:pt x="206773" y="196185"/>
                  </a:lnTo>
                  <a:lnTo>
                    <a:pt x="205036" y="254702"/>
                  </a:lnTo>
                  <a:lnTo>
                    <a:pt x="193822" y="294106"/>
                  </a:lnTo>
                  <a:lnTo>
                    <a:pt x="168391" y="355673"/>
                  </a:lnTo>
                  <a:lnTo>
                    <a:pt x="114164" y="412720"/>
                  </a:lnTo>
                  <a:lnTo>
                    <a:pt x="107004" y="419902"/>
                  </a:lnTo>
                  <a:lnTo>
                    <a:pt x="98720" y="423521"/>
                  </a:lnTo>
                  <a:lnTo>
                    <a:pt x="80158" y="424423"/>
                  </a:lnTo>
                  <a:lnTo>
                    <a:pt x="63329" y="417805"/>
                  </a:lnTo>
                  <a:lnTo>
                    <a:pt x="55566" y="412764"/>
                  </a:lnTo>
                  <a:lnTo>
                    <a:pt x="50390" y="404724"/>
                  </a:lnTo>
                  <a:lnTo>
                    <a:pt x="44640" y="383313"/>
                  </a:lnTo>
                  <a:lnTo>
                    <a:pt x="46992" y="350540"/>
                  </a:lnTo>
                  <a:lnTo>
                    <a:pt x="55217" y="332325"/>
                  </a:lnTo>
                  <a:lnTo>
                    <a:pt x="87444" y="288263"/>
                  </a:lnTo>
                  <a:lnTo>
                    <a:pt x="105562" y="276571"/>
                  </a:lnTo>
                  <a:lnTo>
                    <a:pt x="146671" y="269000"/>
                  </a:lnTo>
                  <a:lnTo>
                    <a:pt x="203388" y="282083"/>
                  </a:lnTo>
                  <a:lnTo>
                    <a:pt x="260465" y="300740"/>
                  </a:lnTo>
                  <a:lnTo>
                    <a:pt x="303251" y="30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8495256" y="4758880"/>
            <a:ext cx="1404850" cy="1306127"/>
            <a:chOff x="8495256" y="4758880"/>
            <a:chExt cx="1404850" cy="1306127"/>
          </a:xfrm>
        </p:grpSpPr>
        <p:sp>
          <p:nvSpPr>
            <p:cNvPr id="180" name="Freeform 179"/>
            <p:cNvSpPr/>
            <p:nvPr/>
          </p:nvSpPr>
          <p:spPr>
            <a:xfrm>
              <a:off x="8495256" y="5232663"/>
              <a:ext cx="255910" cy="355655"/>
            </a:xfrm>
            <a:custGeom>
              <a:avLst/>
              <a:gdLst/>
              <a:ahLst/>
              <a:cxnLst/>
              <a:rect l="0" t="0" r="0" b="0"/>
              <a:pathLst>
                <a:path w="255910" h="355655">
                  <a:moveTo>
                    <a:pt x="85469" y="0"/>
                  </a:moveTo>
                  <a:lnTo>
                    <a:pt x="51140" y="60873"/>
                  </a:lnTo>
                  <a:lnTo>
                    <a:pt x="4591" y="112170"/>
                  </a:lnTo>
                  <a:lnTo>
                    <a:pt x="1134" y="113384"/>
                  </a:lnTo>
                  <a:lnTo>
                    <a:pt x="0" y="110684"/>
                  </a:lnTo>
                  <a:lnTo>
                    <a:pt x="414" y="105375"/>
                  </a:lnTo>
                  <a:lnTo>
                    <a:pt x="10232" y="93237"/>
                  </a:lnTo>
                  <a:lnTo>
                    <a:pt x="56869" y="55629"/>
                  </a:lnTo>
                  <a:lnTo>
                    <a:pt x="77437" y="48120"/>
                  </a:lnTo>
                  <a:lnTo>
                    <a:pt x="114154" y="45064"/>
                  </a:lnTo>
                  <a:lnTo>
                    <a:pt x="136823" y="48494"/>
                  </a:lnTo>
                  <a:lnTo>
                    <a:pt x="143101" y="54556"/>
                  </a:lnTo>
                  <a:lnTo>
                    <a:pt x="146117" y="63277"/>
                  </a:lnTo>
                  <a:lnTo>
                    <a:pt x="144773" y="97907"/>
                  </a:lnTo>
                  <a:lnTo>
                    <a:pt x="138733" y="121893"/>
                  </a:lnTo>
                  <a:lnTo>
                    <a:pt x="115791" y="156355"/>
                  </a:lnTo>
                  <a:lnTo>
                    <a:pt x="109193" y="163899"/>
                  </a:lnTo>
                  <a:lnTo>
                    <a:pt x="109474" y="168927"/>
                  </a:lnTo>
                  <a:lnTo>
                    <a:pt x="114340" y="172279"/>
                  </a:lnTo>
                  <a:lnTo>
                    <a:pt x="167433" y="186507"/>
                  </a:lnTo>
                  <a:lnTo>
                    <a:pt x="199441" y="197851"/>
                  </a:lnTo>
                  <a:lnTo>
                    <a:pt x="224264" y="216680"/>
                  </a:lnTo>
                  <a:lnTo>
                    <a:pt x="245267" y="243966"/>
                  </a:lnTo>
                  <a:lnTo>
                    <a:pt x="255147" y="264017"/>
                  </a:lnTo>
                  <a:lnTo>
                    <a:pt x="255909" y="274277"/>
                  </a:lnTo>
                  <a:lnTo>
                    <a:pt x="250517" y="295036"/>
                  </a:lnTo>
                  <a:lnTo>
                    <a:pt x="234328" y="320865"/>
                  </a:lnTo>
                  <a:lnTo>
                    <a:pt x="218310" y="332899"/>
                  </a:lnTo>
                  <a:lnTo>
                    <a:pt x="179430" y="350157"/>
                  </a:lnTo>
                  <a:lnTo>
                    <a:pt x="137226" y="355654"/>
                  </a:lnTo>
                  <a:lnTo>
                    <a:pt x="82449" y="349331"/>
                  </a:lnTo>
                  <a:lnTo>
                    <a:pt x="64413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786268" y="5190549"/>
              <a:ext cx="137544" cy="283739"/>
            </a:xfrm>
            <a:custGeom>
              <a:avLst/>
              <a:gdLst/>
              <a:ahLst/>
              <a:cxnLst/>
              <a:rect l="0" t="0" r="0" b="0"/>
              <a:pathLst>
                <a:path w="137544" h="283739">
                  <a:moveTo>
                    <a:pt x="26084" y="0"/>
                  </a:moveTo>
                  <a:lnTo>
                    <a:pt x="9296" y="62280"/>
                  </a:lnTo>
                  <a:lnTo>
                    <a:pt x="0" y="124607"/>
                  </a:lnTo>
                  <a:lnTo>
                    <a:pt x="3556" y="184995"/>
                  </a:lnTo>
                  <a:lnTo>
                    <a:pt x="4737" y="244773"/>
                  </a:lnTo>
                  <a:lnTo>
                    <a:pt x="11138" y="267105"/>
                  </a:lnTo>
                  <a:lnTo>
                    <a:pt x="16120" y="276336"/>
                  </a:lnTo>
                  <a:lnTo>
                    <a:pt x="24121" y="281320"/>
                  </a:lnTo>
                  <a:lnTo>
                    <a:pt x="45489" y="283738"/>
                  </a:lnTo>
                  <a:lnTo>
                    <a:pt x="67464" y="277794"/>
                  </a:lnTo>
                  <a:lnTo>
                    <a:pt x="96447" y="261294"/>
                  </a:lnTo>
                  <a:lnTo>
                    <a:pt x="127201" y="234757"/>
                  </a:lnTo>
                  <a:lnTo>
                    <a:pt x="135366" y="214691"/>
                  </a:lnTo>
                  <a:lnTo>
                    <a:pt x="137543" y="202789"/>
                  </a:lnTo>
                  <a:lnTo>
                    <a:pt x="133723" y="183325"/>
                  </a:lnTo>
                  <a:lnTo>
                    <a:pt x="129429" y="174859"/>
                  </a:lnTo>
                  <a:lnTo>
                    <a:pt x="121887" y="170385"/>
                  </a:lnTo>
                  <a:lnTo>
                    <a:pt x="101029" y="168533"/>
                  </a:lnTo>
                  <a:lnTo>
                    <a:pt x="91255" y="172017"/>
                  </a:lnTo>
                  <a:lnTo>
                    <a:pt x="74157" y="185246"/>
                  </a:lnTo>
                  <a:lnTo>
                    <a:pt x="47141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982567" y="5135714"/>
              <a:ext cx="164018" cy="282905"/>
            </a:xfrm>
            <a:custGeom>
              <a:avLst/>
              <a:gdLst/>
              <a:ahLst/>
              <a:cxnLst/>
              <a:rect l="0" t="0" r="0" b="0"/>
              <a:pathLst>
                <a:path w="164018" h="282905">
                  <a:moveTo>
                    <a:pt x="40355" y="107477"/>
                  </a:moveTo>
                  <a:lnTo>
                    <a:pt x="30780" y="131524"/>
                  </a:lnTo>
                  <a:lnTo>
                    <a:pt x="20112" y="145851"/>
                  </a:lnTo>
                  <a:lnTo>
                    <a:pt x="13811" y="166256"/>
                  </a:lnTo>
                  <a:lnTo>
                    <a:pt x="2198" y="223882"/>
                  </a:lnTo>
                  <a:lnTo>
                    <a:pt x="0" y="249680"/>
                  </a:lnTo>
                  <a:lnTo>
                    <a:pt x="5261" y="270504"/>
                  </a:lnTo>
                  <a:lnTo>
                    <a:pt x="9940" y="279333"/>
                  </a:lnTo>
                  <a:lnTo>
                    <a:pt x="16568" y="282879"/>
                  </a:lnTo>
                  <a:lnTo>
                    <a:pt x="24497" y="282904"/>
                  </a:lnTo>
                  <a:lnTo>
                    <a:pt x="52424" y="271759"/>
                  </a:lnTo>
                  <a:lnTo>
                    <a:pt x="71455" y="258871"/>
                  </a:lnTo>
                  <a:lnTo>
                    <a:pt x="131447" y="195576"/>
                  </a:lnTo>
                  <a:lnTo>
                    <a:pt x="151242" y="158805"/>
                  </a:lnTo>
                  <a:lnTo>
                    <a:pt x="161598" y="126975"/>
                  </a:lnTo>
                  <a:lnTo>
                    <a:pt x="164017" y="88428"/>
                  </a:lnTo>
                  <a:lnTo>
                    <a:pt x="156674" y="48541"/>
                  </a:lnTo>
                  <a:lnTo>
                    <a:pt x="146255" y="25131"/>
                  </a:lnTo>
                  <a:lnTo>
                    <a:pt x="130706" y="9268"/>
                  </a:lnTo>
                  <a:lnTo>
                    <a:pt x="121646" y="3400"/>
                  </a:lnTo>
                  <a:lnTo>
                    <a:pt x="102221" y="0"/>
                  </a:lnTo>
                  <a:lnTo>
                    <a:pt x="92127" y="731"/>
                  </a:lnTo>
                  <a:lnTo>
                    <a:pt x="74673" y="7782"/>
                  </a:lnTo>
                  <a:lnTo>
                    <a:pt x="66744" y="12938"/>
                  </a:lnTo>
                  <a:lnTo>
                    <a:pt x="54813" y="28025"/>
                  </a:lnTo>
                  <a:lnTo>
                    <a:pt x="35023" y="75351"/>
                  </a:lnTo>
                  <a:lnTo>
                    <a:pt x="29827" y="1074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254549" y="5137906"/>
              <a:ext cx="73701" cy="42116"/>
            </a:xfrm>
            <a:custGeom>
              <a:avLst/>
              <a:gdLst/>
              <a:ahLst/>
              <a:cxnLst/>
              <a:rect l="0" t="0" r="0" b="0"/>
              <a:pathLst>
                <a:path w="73701" h="42116">
                  <a:moveTo>
                    <a:pt x="73700" y="0"/>
                  </a:moveTo>
                  <a:lnTo>
                    <a:pt x="15946" y="36423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317720" y="4945059"/>
              <a:ext cx="263214" cy="330397"/>
            </a:xfrm>
            <a:custGeom>
              <a:avLst/>
              <a:gdLst/>
              <a:ahLst/>
              <a:cxnLst/>
              <a:rect l="0" t="0" r="0" b="0"/>
              <a:pathLst>
                <a:path w="263214" h="330397">
                  <a:moveTo>
                    <a:pt x="0" y="55977"/>
                  </a:moveTo>
                  <a:lnTo>
                    <a:pt x="9575" y="31931"/>
                  </a:lnTo>
                  <a:lnTo>
                    <a:pt x="20244" y="17603"/>
                  </a:lnTo>
                  <a:lnTo>
                    <a:pt x="44993" y="1973"/>
                  </a:lnTo>
                  <a:lnTo>
                    <a:pt x="67570" y="0"/>
                  </a:lnTo>
                  <a:lnTo>
                    <a:pt x="114602" y="8265"/>
                  </a:lnTo>
                  <a:lnTo>
                    <a:pt x="123195" y="13641"/>
                  </a:lnTo>
                  <a:lnTo>
                    <a:pt x="155159" y="51745"/>
                  </a:lnTo>
                  <a:lnTo>
                    <a:pt x="178157" y="107253"/>
                  </a:lnTo>
                  <a:lnTo>
                    <a:pt x="186149" y="142920"/>
                  </a:lnTo>
                  <a:lnTo>
                    <a:pt x="188849" y="202483"/>
                  </a:lnTo>
                  <a:lnTo>
                    <a:pt x="177973" y="265043"/>
                  </a:lnTo>
                  <a:lnTo>
                    <a:pt x="164746" y="308364"/>
                  </a:lnTo>
                  <a:lnTo>
                    <a:pt x="151600" y="323347"/>
                  </a:lnTo>
                  <a:lnTo>
                    <a:pt x="143180" y="328980"/>
                  </a:lnTo>
                  <a:lnTo>
                    <a:pt x="135228" y="330396"/>
                  </a:lnTo>
                  <a:lnTo>
                    <a:pt x="127587" y="329000"/>
                  </a:lnTo>
                  <a:lnTo>
                    <a:pt x="120153" y="325730"/>
                  </a:lnTo>
                  <a:lnTo>
                    <a:pt x="108773" y="312738"/>
                  </a:lnTo>
                  <a:lnTo>
                    <a:pt x="104101" y="304360"/>
                  </a:lnTo>
                  <a:lnTo>
                    <a:pt x="102029" y="282573"/>
                  </a:lnTo>
                  <a:lnTo>
                    <a:pt x="106177" y="258462"/>
                  </a:lnTo>
                  <a:lnTo>
                    <a:pt x="134403" y="203698"/>
                  </a:lnTo>
                  <a:lnTo>
                    <a:pt x="150981" y="188701"/>
                  </a:lnTo>
                  <a:lnTo>
                    <a:pt x="190221" y="169541"/>
                  </a:lnTo>
                  <a:lnTo>
                    <a:pt x="236663" y="160558"/>
                  </a:lnTo>
                  <a:lnTo>
                    <a:pt x="263213" y="1402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9555929" y="4882450"/>
              <a:ext cx="124822" cy="276514"/>
            </a:xfrm>
            <a:custGeom>
              <a:avLst/>
              <a:gdLst/>
              <a:ahLst/>
              <a:cxnLst/>
              <a:rect l="0" t="0" r="0" b="0"/>
              <a:pathLst>
                <a:path w="124822" h="276514">
                  <a:moveTo>
                    <a:pt x="119760" y="13301"/>
                  </a:moveTo>
                  <a:lnTo>
                    <a:pt x="108581" y="2123"/>
                  </a:lnTo>
                  <a:lnTo>
                    <a:pt x="101779" y="0"/>
                  </a:lnTo>
                  <a:lnTo>
                    <a:pt x="75438" y="2601"/>
                  </a:lnTo>
                  <a:lnTo>
                    <a:pt x="46577" y="11950"/>
                  </a:lnTo>
                  <a:lnTo>
                    <a:pt x="30302" y="22839"/>
                  </a:lnTo>
                  <a:lnTo>
                    <a:pt x="18390" y="38597"/>
                  </a:lnTo>
                  <a:lnTo>
                    <a:pt x="1210" y="77309"/>
                  </a:lnTo>
                  <a:lnTo>
                    <a:pt x="0" y="97901"/>
                  </a:lnTo>
                  <a:lnTo>
                    <a:pt x="8756" y="139716"/>
                  </a:lnTo>
                  <a:lnTo>
                    <a:pt x="23959" y="165661"/>
                  </a:lnTo>
                  <a:lnTo>
                    <a:pt x="28987" y="167517"/>
                  </a:lnTo>
                  <a:lnTo>
                    <a:pt x="33508" y="165244"/>
                  </a:lnTo>
                  <a:lnTo>
                    <a:pt x="60048" y="126940"/>
                  </a:lnTo>
                  <a:lnTo>
                    <a:pt x="84353" y="64583"/>
                  </a:lnTo>
                  <a:lnTo>
                    <a:pt x="91545" y="39212"/>
                  </a:lnTo>
                  <a:lnTo>
                    <a:pt x="93931" y="35255"/>
                  </a:lnTo>
                  <a:lnTo>
                    <a:pt x="95522" y="37295"/>
                  </a:lnTo>
                  <a:lnTo>
                    <a:pt x="105520" y="87821"/>
                  </a:lnTo>
                  <a:lnTo>
                    <a:pt x="108498" y="148600"/>
                  </a:lnTo>
                  <a:lnTo>
                    <a:pt x="114676" y="206013"/>
                  </a:lnTo>
                  <a:lnTo>
                    <a:pt x="124821" y="251669"/>
                  </a:lnTo>
                  <a:lnTo>
                    <a:pt x="119760" y="276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9731441" y="4758880"/>
              <a:ext cx="168665" cy="347424"/>
            </a:xfrm>
            <a:custGeom>
              <a:avLst/>
              <a:gdLst/>
              <a:ahLst/>
              <a:cxnLst/>
              <a:rect l="0" t="0" r="0" b="0"/>
              <a:pathLst>
                <a:path w="168665" h="347424">
                  <a:moveTo>
                    <a:pt x="102175" y="31586"/>
                  </a:moveTo>
                  <a:lnTo>
                    <a:pt x="93842" y="69064"/>
                  </a:lnTo>
                  <a:lnTo>
                    <a:pt x="84700" y="126902"/>
                  </a:lnTo>
                  <a:lnTo>
                    <a:pt x="78706" y="179789"/>
                  </a:lnTo>
                  <a:lnTo>
                    <a:pt x="66604" y="235296"/>
                  </a:lnTo>
                  <a:lnTo>
                    <a:pt x="62523" y="290150"/>
                  </a:lnTo>
                  <a:lnTo>
                    <a:pt x="66225" y="313790"/>
                  </a:lnTo>
                  <a:lnTo>
                    <a:pt x="74889" y="332875"/>
                  </a:lnTo>
                  <a:lnTo>
                    <a:pt x="80475" y="341240"/>
                  </a:lnTo>
                  <a:lnTo>
                    <a:pt x="87709" y="345647"/>
                  </a:lnTo>
                  <a:lnTo>
                    <a:pt x="105105" y="347423"/>
                  </a:lnTo>
                  <a:lnTo>
                    <a:pt x="121414" y="341194"/>
                  </a:lnTo>
                  <a:lnTo>
                    <a:pt x="150950" y="318131"/>
                  </a:lnTo>
                  <a:lnTo>
                    <a:pt x="166670" y="286764"/>
                  </a:lnTo>
                  <a:lnTo>
                    <a:pt x="168664" y="261202"/>
                  </a:lnTo>
                  <a:lnTo>
                    <a:pt x="160413" y="212253"/>
                  </a:lnTo>
                  <a:lnTo>
                    <a:pt x="145297" y="185072"/>
                  </a:lnTo>
                  <a:lnTo>
                    <a:pt x="129529" y="172722"/>
                  </a:lnTo>
                  <a:lnTo>
                    <a:pt x="73326" y="151471"/>
                  </a:lnTo>
                  <a:lnTo>
                    <a:pt x="40985" y="139377"/>
                  </a:lnTo>
                  <a:lnTo>
                    <a:pt x="23897" y="127846"/>
                  </a:lnTo>
                  <a:lnTo>
                    <a:pt x="11623" y="111803"/>
                  </a:lnTo>
                  <a:lnTo>
                    <a:pt x="3438" y="91804"/>
                  </a:lnTo>
                  <a:lnTo>
                    <a:pt x="0" y="55407"/>
                  </a:lnTo>
                  <a:lnTo>
                    <a:pt x="3342" y="32815"/>
                  </a:lnTo>
                  <a:lnTo>
                    <a:pt x="8211" y="24216"/>
                  </a:lnTo>
                  <a:lnTo>
                    <a:pt x="22979" y="11543"/>
                  </a:lnTo>
                  <a:lnTo>
                    <a:pt x="495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9075821" y="5707769"/>
              <a:ext cx="144879" cy="357238"/>
            </a:xfrm>
            <a:custGeom>
              <a:avLst/>
              <a:gdLst/>
              <a:ahLst/>
              <a:cxnLst/>
              <a:rect l="0" t="0" r="0" b="0"/>
              <a:pathLst>
                <a:path w="144879" h="357238">
                  <a:moveTo>
                    <a:pt x="20801" y="40790"/>
                  </a:moveTo>
                  <a:lnTo>
                    <a:pt x="30376" y="16744"/>
                  </a:lnTo>
                  <a:lnTo>
                    <a:pt x="42485" y="0"/>
                  </a:lnTo>
                  <a:lnTo>
                    <a:pt x="41107" y="729"/>
                  </a:lnTo>
                  <a:lnTo>
                    <a:pt x="37847" y="3554"/>
                  </a:lnTo>
                  <a:lnTo>
                    <a:pt x="27672" y="24298"/>
                  </a:lnTo>
                  <a:lnTo>
                    <a:pt x="20988" y="77220"/>
                  </a:lnTo>
                  <a:lnTo>
                    <a:pt x="6325" y="134798"/>
                  </a:lnTo>
                  <a:lnTo>
                    <a:pt x="1044" y="187088"/>
                  </a:lnTo>
                  <a:lnTo>
                    <a:pt x="0" y="249410"/>
                  </a:lnTo>
                  <a:lnTo>
                    <a:pt x="5384" y="301538"/>
                  </a:lnTo>
                  <a:lnTo>
                    <a:pt x="20002" y="334858"/>
                  </a:lnTo>
                  <a:lnTo>
                    <a:pt x="35653" y="350082"/>
                  </a:lnTo>
                  <a:lnTo>
                    <a:pt x="44740" y="355779"/>
                  </a:lnTo>
                  <a:lnTo>
                    <a:pt x="53138" y="357237"/>
                  </a:lnTo>
                  <a:lnTo>
                    <a:pt x="61076" y="355870"/>
                  </a:lnTo>
                  <a:lnTo>
                    <a:pt x="76135" y="348112"/>
                  </a:lnTo>
                  <a:lnTo>
                    <a:pt x="97767" y="329421"/>
                  </a:lnTo>
                  <a:lnTo>
                    <a:pt x="117825" y="301006"/>
                  </a:lnTo>
                  <a:lnTo>
                    <a:pt x="139498" y="242055"/>
                  </a:lnTo>
                  <a:lnTo>
                    <a:pt x="144878" y="204019"/>
                  </a:lnTo>
                  <a:lnTo>
                    <a:pt x="138290" y="157651"/>
                  </a:lnTo>
                  <a:lnTo>
                    <a:pt x="132289" y="136012"/>
                  </a:lnTo>
                  <a:lnTo>
                    <a:pt x="125542" y="128838"/>
                  </a:lnTo>
                  <a:lnTo>
                    <a:pt x="105567" y="120867"/>
                  </a:lnTo>
                  <a:lnTo>
                    <a:pt x="96029" y="121081"/>
                  </a:lnTo>
                  <a:lnTo>
                    <a:pt x="79192" y="127558"/>
                  </a:lnTo>
                  <a:lnTo>
                    <a:pt x="56559" y="144358"/>
                  </a:lnTo>
                  <a:lnTo>
                    <a:pt x="29120" y="179401"/>
                  </a:lnTo>
                  <a:lnTo>
                    <a:pt x="10272" y="2197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9222964" y="5630207"/>
              <a:ext cx="263213" cy="367165"/>
            </a:xfrm>
            <a:custGeom>
              <a:avLst/>
              <a:gdLst/>
              <a:ahLst/>
              <a:cxnLst/>
              <a:rect l="0" t="0" r="0" b="0"/>
              <a:pathLst>
                <a:path w="263213" h="367165">
                  <a:moveTo>
                    <a:pt x="0" y="34124"/>
                  </a:moveTo>
                  <a:lnTo>
                    <a:pt x="8332" y="71602"/>
                  </a:lnTo>
                  <a:lnTo>
                    <a:pt x="9553" y="87046"/>
                  </a:lnTo>
                  <a:lnTo>
                    <a:pt x="21924" y="33011"/>
                  </a:lnTo>
                  <a:lnTo>
                    <a:pt x="25144" y="22854"/>
                  </a:lnTo>
                  <a:lnTo>
                    <a:pt x="30801" y="14912"/>
                  </a:lnTo>
                  <a:lnTo>
                    <a:pt x="46444" y="2969"/>
                  </a:lnTo>
                  <a:lnTo>
                    <a:pt x="65095" y="0"/>
                  </a:lnTo>
                  <a:lnTo>
                    <a:pt x="74982" y="847"/>
                  </a:lnTo>
                  <a:lnTo>
                    <a:pt x="92206" y="8026"/>
                  </a:lnTo>
                  <a:lnTo>
                    <a:pt x="100075" y="13216"/>
                  </a:lnTo>
                  <a:lnTo>
                    <a:pt x="111938" y="28342"/>
                  </a:lnTo>
                  <a:lnTo>
                    <a:pt x="136530" y="87183"/>
                  </a:lnTo>
                  <a:lnTo>
                    <a:pt x="144178" y="121595"/>
                  </a:lnTo>
                  <a:lnTo>
                    <a:pt x="152352" y="175145"/>
                  </a:lnTo>
                  <a:lnTo>
                    <a:pt x="156826" y="238018"/>
                  </a:lnTo>
                  <a:lnTo>
                    <a:pt x="154590" y="293592"/>
                  </a:lnTo>
                  <a:lnTo>
                    <a:pt x="143290" y="327813"/>
                  </a:lnTo>
                  <a:lnTo>
                    <a:pt x="130365" y="348316"/>
                  </a:lnTo>
                  <a:lnTo>
                    <a:pt x="112921" y="365228"/>
                  </a:lnTo>
                  <a:lnTo>
                    <a:pt x="104527" y="367164"/>
                  </a:lnTo>
                  <a:lnTo>
                    <a:pt x="96591" y="364946"/>
                  </a:lnTo>
                  <a:lnTo>
                    <a:pt x="88960" y="359957"/>
                  </a:lnTo>
                  <a:lnTo>
                    <a:pt x="83873" y="351952"/>
                  </a:lnTo>
                  <a:lnTo>
                    <a:pt x="76714" y="318328"/>
                  </a:lnTo>
                  <a:lnTo>
                    <a:pt x="75039" y="292238"/>
                  </a:lnTo>
                  <a:lnTo>
                    <a:pt x="80533" y="268165"/>
                  </a:lnTo>
                  <a:lnTo>
                    <a:pt x="91944" y="246936"/>
                  </a:lnTo>
                  <a:lnTo>
                    <a:pt x="150046" y="192388"/>
                  </a:lnTo>
                  <a:lnTo>
                    <a:pt x="210802" y="158300"/>
                  </a:lnTo>
                  <a:lnTo>
                    <a:pt x="247140" y="131962"/>
                  </a:lnTo>
                  <a:lnTo>
                    <a:pt x="256069" y="111923"/>
                  </a:lnTo>
                  <a:lnTo>
                    <a:pt x="263212" y="76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9372259" y="5443233"/>
              <a:ext cx="52858" cy="92156"/>
            </a:xfrm>
            <a:custGeom>
              <a:avLst/>
              <a:gdLst/>
              <a:ahLst/>
              <a:cxnLst/>
              <a:rect l="0" t="0" r="0" b="0"/>
              <a:pathLst>
                <a:path w="52858" h="92156">
                  <a:moveTo>
                    <a:pt x="19160" y="0"/>
                  </a:moveTo>
                  <a:lnTo>
                    <a:pt x="2372" y="55044"/>
                  </a:lnTo>
                  <a:lnTo>
                    <a:pt x="0" y="79836"/>
                  </a:lnTo>
                  <a:lnTo>
                    <a:pt x="2878" y="87149"/>
                  </a:lnTo>
                  <a:lnTo>
                    <a:pt x="8306" y="90855"/>
                  </a:lnTo>
                  <a:lnTo>
                    <a:pt x="15433" y="92155"/>
                  </a:lnTo>
                  <a:lnTo>
                    <a:pt x="22525" y="90683"/>
                  </a:lnTo>
                  <a:lnTo>
                    <a:pt x="36643" y="82807"/>
                  </a:lnTo>
                  <a:lnTo>
                    <a:pt x="47597" y="68389"/>
                  </a:lnTo>
                  <a:lnTo>
                    <a:pt x="52157" y="59630"/>
                  </a:lnTo>
                  <a:lnTo>
                    <a:pt x="52857" y="50282"/>
                  </a:lnTo>
                  <a:lnTo>
                    <a:pt x="47395" y="30536"/>
                  </a:lnTo>
                  <a:lnTo>
                    <a:pt x="42663" y="23867"/>
                  </a:lnTo>
                  <a:lnTo>
                    <a:pt x="1916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455959" y="390080"/>
            <a:ext cx="2050031" cy="2050031"/>
          </a:xfrm>
          <a:custGeom>
            <a:avLst/>
            <a:gdLst/>
            <a:ahLst/>
            <a:cxnLst/>
            <a:rect l="0" t="0" r="0" b="0"/>
            <a:pathLst>
              <a:path w="2050031" h="2050031">
                <a:moveTo>
                  <a:pt x="0" y="0"/>
                </a:moveTo>
                <a:lnTo>
                  <a:pt x="2050030" y="2050030"/>
                </a:lnTo>
                <a:lnTo>
                  <a:pt x="0" y="205003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5330051" y="536492"/>
            <a:ext cx="1455829" cy="1455830"/>
          </a:xfrm>
          <a:custGeom>
            <a:avLst/>
            <a:gdLst/>
            <a:ahLst/>
            <a:cxnLst/>
            <a:rect l="0" t="0" r="0" b="0"/>
            <a:pathLst>
              <a:path w="1455829" h="1455830">
                <a:moveTo>
                  <a:pt x="0" y="0"/>
                </a:moveTo>
                <a:lnTo>
                  <a:pt x="1455828" y="1455829"/>
                </a:lnTo>
                <a:lnTo>
                  <a:pt x="0" y="145582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194183" y="117140"/>
            <a:ext cx="163994" cy="238558"/>
            <a:chOff x="1194183" y="117140"/>
            <a:chExt cx="163994" cy="238558"/>
          </a:xfrm>
        </p:grpSpPr>
        <p:sp>
          <p:nvSpPr>
            <p:cNvPr id="4" name="Freeform 3"/>
            <p:cNvSpPr/>
            <p:nvPr/>
          </p:nvSpPr>
          <p:spPr>
            <a:xfrm>
              <a:off x="1194183" y="117140"/>
              <a:ext cx="163994" cy="238558"/>
            </a:xfrm>
            <a:custGeom>
              <a:avLst/>
              <a:gdLst/>
              <a:ahLst/>
              <a:cxnLst/>
              <a:rect l="0" t="0" r="0" b="0"/>
              <a:pathLst>
                <a:path w="163994" h="238558">
                  <a:moveTo>
                    <a:pt x="16594" y="61844"/>
                  </a:moveTo>
                  <a:lnTo>
                    <a:pt x="8261" y="99322"/>
                  </a:lnTo>
                  <a:lnTo>
                    <a:pt x="6499" y="150745"/>
                  </a:lnTo>
                  <a:lnTo>
                    <a:pt x="6151" y="205963"/>
                  </a:lnTo>
                  <a:lnTo>
                    <a:pt x="6091" y="238557"/>
                  </a:lnTo>
                  <a:lnTo>
                    <a:pt x="6067" y="180010"/>
                  </a:lnTo>
                  <a:lnTo>
                    <a:pt x="2946" y="119804"/>
                  </a:lnTo>
                  <a:lnTo>
                    <a:pt x="0" y="95793"/>
                  </a:lnTo>
                  <a:lnTo>
                    <a:pt x="10625" y="41098"/>
                  </a:lnTo>
                  <a:lnTo>
                    <a:pt x="20414" y="9294"/>
                  </a:lnTo>
                  <a:lnTo>
                    <a:pt x="26160" y="3414"/>
                  </a:lnTo>
                  <a:lnTo>
                    <a:pt x="33500" y="664"/>
                  </a:lnTo>
                  <a:lnTo>
                    <a:pt x="41902" y="0"/>
                  </a:lnTo>
                  <a:lnTo>
                    <a:pt x="48674" y="4237"/>
                  </a:lnTo>
                  <a:lnTo>
                    <a:pt x="87716" y="64262"/>
                  </a:lnTo>
                  <a:lnTo>
                    <a:pt x="103178" y="91026"/>
                  </a:lnTo>
                  <a:lnTo>
                    <a:pt x="136227" y="143849"/>
                  </a:lnTo>
                  <a:lnTo>
                    <a:pt x="154726" y="176999"/>
                  </a:lnTo>
                  <a:lnTo>
                    <a:pt x="163993" y="2197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00248" y="263212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reeform 6"/>
          <p:cNvSpPr/>
          <p:nvPr/>
        </p:nvSpPr>
        <p:spPr>
          <a:xfrm>
            <a:off x="1279615" y="2504342"/>
            <a:ext cx="165361" cy="229999"/>
          </a:xfrm>
          <a:custGeom>
            <a:avLst/>
            <a:gdLst/>
            <a:ahLst/>
            <a:cxnLst/>
            <a:rect l="0" t="0" r="0" b="0"/>
            <a:pathLst>
              <a:path w="165361" h="229999">
                <a:moveTo>
                  <a:pt x="4861" y="54083"/>
                </a:moveTo>
                <a:lnTo>
                  <a:pt x="7981" y="96774"/>
                </a:lnTo>
                <a:lnTo>
                  <a:pt x="15584" y="156151"/>
                </a:lnTo>
                <a:lnTo>
                  <a:pt x="20545" y="178995"/>
                </a:lnTo>
                <a:lnTo>
                  <a:pt x="19997" y="182981"/>
                </a:lnTo>
                <a:lnTo>
                  <a:pt x="17291" y="182129"/>
                </a:lnTo>
                <a:lnTo>
                  <a:pt x="13148" y="178051"/>
                </a:lnTo>
                <a:lnTo>
                  <a:pt x="8544" y="161042"/>
                </a:lnTo>
                <a:lnTo>
                  <a:pt x="0" y="106406"/>
                </a:lnTo>
                <a:lnTo>
                  <a:pt x="3858" y="48863"/>
                </a:lnTo>
                <a:lnTo>
                  <a:pt x="9484" y="24857"/>
                </a:lnTo>
                <a:lnTo>
                  <a:pt x="14962" y="15881"/>
                </a:lnTo>
                <a:lnTo>
                  <a:pt x="30408" y="2789"/>
                </a:lnTo>
                <a:lnTo>
                  <a:pt x="39440" y="0"/>
                </a:lnTo>
                <a:lnTo>
                  <a:pt x="58834" y="20"/>
                </a:lnTo>
                <a:lnTo>
                  <a:pt x="76032" y="7048"/>
                </a:lnTo>
                <a:lnTo>
                  <a:pt x="83894" y="12198"/>
                </a:lnTo>
                <a:lnTo>
                  <a:pt x="87966" y="19140"/>
                </a:lnTo>
                <a:lnTo>
                  <a:pt x="89370" y="36213"/>
                </a:lnTo>
                <a:lnTo>
                  <a:pt x="83583" y="65555"/>
                </a:lnTo>
                <a:lnTo>
                  <a:pt x="68870" y="90887"/>
                </a:lnTo>
                <a:lnTo>
                  <a:pt x="47617" y="115728"/>
                </a:lnTo>
                <a:lnTo>
                  <a:pt x="51550" y="112286"/>
                </a:lnTo>
                <a:lnTo>
                  <a:pt x="83686" y="108373"/>
                </a:lnTo>
                <a:lnTo>
                  <a:pt x="104625" y="113696"/>
                </a:lnTo>
                <a:lnTo>
                  <a:pt x="150580" y="136672"/>
                </a:lnTo>
                <a:lnTo>
                  <a:pt x="162432" y="152790"/>
                </a:lnTo>
                <a:lnTo>
                  <a:pt x="165360" y="171652"/>
                </a:lnTo>
                <a:lnTo>
                  <a:pt x="164503" y="181595"/>
                </a:lnTo>
                <a:lnTo>
                  <a:pt x="157311" y="198882"/>
                </a:lnTo>
                <a:lnTo>
                  <a:pt x="152118" y="206768"/>
                </a:lnTo>
                <a:lnTo>
                  <a:pt x="136989" y="218649"/>
                </a:lnTo>
                <a:lnTo>
                  <a:pt x="117397" y="226659"/>
                </a:lnTo>
                <a:lnTo>
                  <a:pt x="81229" y="229998"/>
                </a:lnTo>
                <a:lnTo>
                  <a:pt x="36447" y="22253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3530205" y="2460723"/>
            <a:ext cx="144241" cy="173795"/>
          </a:xfrm>
          <a:custGeom>
            <a:avLst/>
            <a:gdLst/>
            <a:ahLst/>
            <a:cxnLst/>
            <a:rect l="0" t="0" r="0" b="0"/>
            <a:pathLst>
              <a:path w="144241" h="173795">
                <a:moveTo>
                  <a:pt x="112655" y="24002"/>
                </a:moveTo>
                <a:lnTo>
                  <a:pt x="94674" y="8361"/>
                </a:lnTo>
                <a:lnTo>
                  <a:pt x="77757" y="283"/>
                </a:lnTo>
                <a:lnTo>
                  <a:pt x="69503" y="0"/>
                </a:lnTo>
                <a:lnTo>
                  <a:pt x="54092" y="5926"/>
                </a:lnTo>
                <a:lnTo>
                  <a:pt x="26673" y="22415"/>
                </a:lnTo>
                <a:lnTo>
                  <a:pt x="12829" y="38505"/>
                </a:lnTo>
                <a:lnTo>
                  <a:pt x="3947" y="58524"/>
                </a:lnTo>
                <a:lnTo>
                  <a:pt x="0" y="83019"/>
                </a:lnTo>
                <a:lnTo>
                  <a:pt x="4484" y="106384"/>
                </a:lnTo>
                <a:lnTo>
                  <a:pt x="20838" y="149979"/>
                </a:lnTo>
                <a:lnTo>
                  <a:pt x="34413" y="165000"/>
                </a:lnTo>
                <a:lnTo>
                  <a:pt x="42946" y="170643"/>
                </a:lnTo>
                <a:lnTo>
                  <a:pt x="61786" y="173794"/>
                </a:lnTo>
                <a:lnTo>
                  <a:pt x="120219" y="163278"/>
                </a:lnTo>
                <a:lnTo>
                  <a:pt x="144240" y="16087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5116850" y="294797"/>
            <a:ext cx="174880" cy="178986"/>
            <a:chOff x="5116850" y="294797"/>
            <a:chExt cx="174880" cy="178986"/>
          </a:xfrm>
        </p:grpSpPr>
        <p:sp>
          <p:nvSpPr>
            <p:cNvPr id="9" name="Freeform 8"/>
            <p:cNvSpPr/>
            <p:nvPr/>
          </p:nvSpPr>
          <p:spPr>
            <a:xfrm>
              <a:off x="5158963" y="294797"/>
              <a:ext cx="126344" cy="178986"/>
            </a:xfrm>
            <a:custGeom>
              <a:avLst/>
              <a:gdLst/>
              <a:ahLst/>
              <a:cxnLst/>
              <a:rect l="0" t="0" r="0" b="0"/>
              <a:pathLst>
                <a:path w="126344" h="178986">
                  <a:moveTo>
                    <a:pt x="126343" y="0"/>
                  </a:moveTo>
                  <a:lnTo>
                    <a:pt x="90426" y="59941"/>
                  </a:lnTo>
                  <a:lnTo>
                    <a:pt x="49061" y="11660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16850" y="326383"/>
              <a:ext cx="174880" cy="118091"/>
            </a:xfrm>
            <a:custGeom>
              <a:avLst/>
              <a:gdLst/>
              <a:ahLst/>
              <a:cxnLst/>
              <a:rect l="0" t="0" r="0" b="0"/>
              <a:pathLst>
                <a:path w="174880" h="118091">
                  <a:moveTo>
                    <a:pt x="174879" y="118090"/>
                  </a:moveTo>
                  <a:lnTo>
                    <a:pt x="128639" y="92013"/>
                  </a:lnTo>
                  <a:lnTo>
                    <a:pt x="102846" y="76006"/>
                  </a:lnTo>
                  <a:lnTo>
                    <a:pt x="76096" y="60735"/>
                  </a:lnTo>
                  <a:lnTo>
                    <a:pt x="15641" y="138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274777" y="2095171"/>
            <a:ext cx="168457" cy="284270"/>
            <a:chOff x="5274777" y="2095171"/>
            <a:chExt cx="168457" cy="284270"/>
          </a:xfrm>
        </p:grpSpPr>
        <p:sp>
          <p:nvSpPr>
            <p:cNvPr id="12" name="Freeform 11"/>
            <p:cNvSpPr/>
            <p:nvPr/>
          </p:nvSpPr>
          <p:spPr>
            <a:xfrm>
              <a:off x="5285306" y="2105699"/>
              <a:ext cx="73700" cy="63172"/>
            </a:xfrm>
            <a:custGeom>
              <a:avLst/>
              <a:gdLst/>
              <a:ahLst/>
              <a:cxnLst/>
              <a:rect l="0" t="0" r="0" b="0"/>
              <a:pathLst>
                <a:path w="73700" h="63172">
                  <a:moveTo>
                    <a:pt x="0" y="0"/>
                  </a:moveTo>
                  <a:lnTo>
                    <a:pt x="55225" y="54056"/>
                  </a:lnTo>
                  <a:lnTo>
                    <a:pt x="73699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74777" y="2095171"/>
              <a:ext cx="168457" cy="284270"/>
            </a:xfrm>
            <a:custGeom>
              <a:avLst/>
              <a:gdLst/>
              <a:ahLst/>
              <a:cxnLst/>
              <a:rect l="0" t="0" r="0" b="0"/>
              <a:pathLst>
                <a:path w="168457" h="284270">
                  <a:moveTo>
                    <a:pt x="168456" y="0"/>
                  </a:moveTo>
                  <a:lnTo>
                    <a:pt x="152815" y="17980"/>
                  </a:lnTo>
                  <a:lnTo>
                    <a:pt x="121613" y="74353"/>
                  </a:lnTo>
                  <a:lnTo>
                    <a:pt x="87577" y="132017"/>
                  </a:lnTo>
                  <a:lnTo>
                    <a:pt x="45609" y="194026"/>
                  </a:lnTo>
                  <a:lnTo>
                    <a:pt x="8382" y="25507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6822466" y="2105699"/>
            <a:ext cx="242157" cy="211543"/>
          </a:xfrm>
          <a:custGeom>
            <a:avLst/>
            <a:gdLst/>
            <a:ahLst/>
            <a:cxnLst/>
            <a:rect l="0" t="0" r="0" b="0"/>
            <a:pathLst>
              <a:path w="242157" h="211543">
                <a:moveTo>
                  <a:pt x="0" y="0"/>
                </a:moveTo>
                <a:lnTo>
                  <a:pt x="54145" y="8333"/>
                </a:lnTo>
                <a:lnTo>
                  <a:pt x="115794" y="17475"/>
                </a:lnTo>
                <a:lnTo>
                  <a:pt x="169145" y="20350"/>
                </a:lnTo>
                <a:lnTo>
                  <a:pt x="182953" y="20585"/>
                </a:lnTo>
                <a:lnTo>
                  <a:pt x="190989" y="24252"/>
                </a:lnTo>
                <a:lnTo>
                  <a:pt x="195176" y="30206"/>
                </a:lnTo>
                <a:lnTo>
                  <a:pt x="196798" y="37685"/>
                </a:lnTo>
                <a:lnTo>
                  <a:pt x="195539" y="45011"/>
                </a:lnTo>
                <a:lnTo>
                  <a:pt x="170449" y="86227"/>
                </a:lnTo>
                <a:lnTo>
                  <a:pt x="122744" y="141256"/>
                </a:lnTo>
                <a:lnTo>
                  <a:pt x="73694" y="199374"/>
                </a:lnTo>
                <a:lnTo>
                  <a:pt x="66677" y="206615"/>
                </a:lnTo>
                <a:lnTo>
                  <a:pt x="65508" y="210273"/>
                </a:lnTo>
                <a:lnTo>
                  <a:pt x="68238" y="211542"/>
                </a:lnTo>
                <a:lnTo>
                  <a:pt x="128636" y="210655"/>
                </a:lnTo>
                <a:lnTo>
                  <a:pt x="182947" y="210587"/>
                </a:lnTo>
                <a:lnTo>
                  <a:pt x="242156" y="2000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2168870" y="779108"/>
            <a:ext cx="831752" cy="547483"/>
            <a:chOff x="2168870" y="779108"/>
            <a:chExt cx="831752" cy="547483"/>
          </a:xfrm>
        </p:grpSpPr>
        <p:sp>
          <p:nvSpPr>
            <p:cNvPr id="16" name="Freeform 15"/>
            <p:cNvSpPr/>
            <p:nvPr/>
          </p:nvSpPr>
          <p:spPr>
            <a:xfrm>
              <a:off x="2168870" y="779108"/>
              <a:ext cx="84229" cy="231628"/>
            </a:xfrm>
            <a:custGeom>
              <a:avLst/>
              <a:gdLst/>
              <a:ahLst/>
              <a:cxnLst/>
              <a:rect l="0" t="0" r="0" b="0"/>
              <a:pathLst>
                <a:path w="84229" h="231628">
                  <a:moveTo>
                    <a:pt x="84228" y="0"/>
                  </a:moveTo>
                  <a:lnTo>
                    <a:pt x="69574" y="55141"/>
                  </a:lnTo>
                  <a:lnTo>
                    <a:pt x="56030" y="106039"/>
                  </a:lnTo>
                  <a:lnTo>
                    <a:pt x="42090" y="166872"/>
                  </a:lnTo>
                  <a:lnTo>
                    <a:pt x="33914" y="193489"/>
                  </a:lnTo>
                  <a:lnTo>
                    <a:pt x="17328" y="21928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95451" y="839017"/>
              <a:ext cx="157689" cy="266476"/>
            </a:xfrm>
            <a:custGeom>
              <a:avLst/>
              <a:gdLst/>
              <a:ahLst/>
              <a:cxnLst/>
              <a:rect l="0" t="0" r="0" b="0"/>
              <a:pathLst>
                <a:path w="157689" h="266476">
                  <a:moveTo>
                    <a:pt x="31347" y="34848"/>
                  </a:moveTo>
                  <a:lnTo>
                    <a:pt x="36936" y="18080"/>
                  </a:lnTo>
                  <a:lnTo>
                    <a:pt x="49039" y="6728"/>
                  </a:lnTo>
                  <a:lnTo>
                    <a:pt x="57179" y="2064"/>
                  </a:lnTo>
                  <a:lnTo>
                    <a:pt x="75583" y="0"/>
                  </a:lnTo>
                  <a:lnTo>
                    <a:pt x="85404" y="1087"/>
                  </a:lnTo>
                  <a:lnTo>
                    <a:pt x="93121" y="5322"/>
                  </a:lnTo>
                  <a:lnTo>
                    <a:pt x="123565" y="41445"/>
                  </a:lnTo>
                  <a:lnTo>
                    <a:pt x="138349" y="73977"/>
                  </a:lnTo>
                  <a:lnTo>
                    <a:pt x="144549" y="113252"/>
                  </a:lnTo>
                  <a:lnTo>
                    <a:pt x="131003" y="167275"/>
                  </a:lnTo>
                  <a:lnTo>
                    <a:pt x="123212" y="190800"/>
                  </a:lnTo>
                  <a:lnTo>
                    <a:pt x="109610" y="209835"/>
                  </a:lnTo>
                  <a:lnTo>
                    <a:pt x="91867" y="224924"/>
                  </a:lnTo>
                  <a:lnTo>
                    <a:pt x="72282" y="235530"/>
                  </a:lnTo>
                  <a:lnTo>
                    <a:pt x="35937" y="242488"/>
                  </a:lnTo>
                  <a:lnTo>
                    <a:pt x="15449" y="237877"/>
                  </a:lnTo>
                  <a:lnTo>
                    <a:pt x="6710" y="233371"/>
                  </a:lnTo>
                  <a:lnTo>
                    <a:pt x="2054" y="226858"/>
                  </a:lnTo>
                  <a:lnTo>
                    <a:pt x="120" y="219007"/>
                  </a:lnTo>
                  <a:lnTo>
                    <a:pt x="0" y="210263"/>
                  </a:lnTo>
                  <a:lnTo>
                    <a:pt x="6106" y="194308"/>
                  </a:lnTo>
                  <a:lnTo>
                    <a:pt x="11010" y="186778"/>
                  </a:lnTo>
                  <a:lnTo>
                    <a:pt x="25818" y="175292"/>
                  </a:lnTo>
                  <a:lnTo>
                    <a:pt x="34680" y="170591"/>
                  </a:lnTo>
                  <a:lnTo>
                    <a:pt x="42927" y="169797"/>
                  </a:lnTo>
                  <a:lnTo>
                    <a:pt x="58330" y="175154"/>
                  </a:lnTo>
                  <a:lnTo>
                    <a:pt x="115532" y="224632"/>
                  </a:lnTo>
                  <a:lnTo>
                    <a:pt x="157688" y="2664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95295" y="1126549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31585" y="0"/>
                  </a:moveTo>
                  <a:lnTo>
                    <a:pt x="10255" y="6087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47937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00869" y="1157899"/>
              <a:ext cx="103749" cy="147635"/>
            </a:xfrm>
            <a:custGeom>
              <a:avLst/>
              <a:gdLst/>
              <a:ahLst/>
              <a:cxnLst/>
              <a:rect l="0" t="0" r="0" b="0"/>
              <a:pathLst>
                <a:path w="103749" h="147635">
                  <a:moveTo>
                    <a:pt x="10239" y="235"/>
                  </a:moveTo>
                  <a:lnTo>
                    <a:pt x="1906" y="37713"/>
                  </a:lnTo>
                  <a:lnTo>
                    <a:pt x="0" y="93428"/>
                  </a:lnTo>
                  <a:lnTo>
                    <a:pt x="966" y="78281"/>
                  </a:lnTo>
                  <a:lnTo>
                    <a:pt x="14376" y="31007"/>
                  </a:lnTo>
                  <a:lnTo>
                    <a:pt x="30052" y="5583"/>
                  </a:lnTo>
                  <a:lnTo>
                    <a:pt x="37486" y="1461"/>
                  </a:lnTo>
                  <a:lnTo>
                    <a:pt x="55105" y="0"/>
                  </a:lnTo>
                  <a:lnTo>
                    <a:pt x="71514" y="6370"/>
                  </a:lnTo>
                  <a:lnTo>
                    <a:pt x="79165" y="11344"/>
                  </a:lnTo>
                  <a:lnTo>
                    <a:pt x="90786" y="26229"/>
                  </a:lnTo>
                  <a:lnTo>
                    <a:pt x="98680" y="45713"/>
                  </a:lnTo>
                  <a:lnTo>
                    <a:pt x="103748" y="96350"/>
                  </a:lnTo>
                  <a:lnTo>
                    <a:pt x="103272" y="120162"/>
                  </a:lnTo>
                  <a:lnTo>
                    <a:pt x="94467" y="1476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00621" y="13160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087841" y="2547896"/>
            <a:ext cx="691683" cy="309906"/>
            <a:chOff x="2087841" y="2547896"/>
            <a:chExt cx="691683" cy="309906"/>
          </a:xfrm>
        </p:grpSpPr>
        <p:sp>
          <p:nvSpPr>
            <p:cNvPr id="23" name="Freeform 22"/>
            <p:cNvSpPr/>
            <p:nvPr/>
          </p:nvSpPr>
          <p:spPr>
            <a:xfrm>
              <a:off x="2087841" y="2547896"/>
              <a:ext cx="161040" cy="309906"/>
            </a:xfrm>
            <a:custGeom>
              <a:avLst/>
              <a:gdLst/>
              <a:ahLst/>
              <a:cxnLst/>
              <a:rect l="0" t="0" r="0" b="0"/>
              <a:pathLst>
                <a:path w="161040" h="309906">
                  <a:moveTo>
                    <a:pt x="112614" y="0"/>
                  </a:moveTo>
                  <a:lnTo>
                    <a:pt x="69953" y="54114"/>
                  </a:lnTo>
                  <a:lnTo>
                    <a:pt x="31458" y="115943"/>
                  </a:lnTo>
                  <a:lnTo>
                    <a:pt x="7599" y="178996"/>
                  </a:lnTo>
                  <a:lnTo>
                    <a:pt x="0" y="213693"/>
                  </a:lnTo>
                  <a:lnTo>
                    <a:pt x="869" y="250490"/>
                  </a:lnTo>
                  <a:lnTo>
                    <a:pt x="6798" y="272766"/>
                  </a:lnTo>
                  <a:lnTo>
                    <a:pt x="17232" y="294364"/>
                  </a:lnTo>
                  <a:lnTo>
                    <a:pt x="25629" y="301528"/>
                  </a:lnTo>
                  <a:lnTo>
                    <a:pt x="47438" y="309487"/>
                  </a:lnTo>
                  <a:lnTo>
                    <a:pt x="69609" y="309905"/>
                  </a:lnTo>
                  <a:lnTo>
                    <a:pt x="89992" y="305022"/>
                  </a:lnTo>
                  <a:lnTo>
                    <a:pt x="122141" y="282823"/>
                  </a:lnTo>
                  <a:lnTo>
                    <a:pt x="151021" y="255908"/>
                  </a:lnTo>
                  <a:lnTo>
                    <a:pt x="158930" y="235789"/>
                  </a:lnTo>
                  <a:lnTo>
                    <a:pt x="161039" y="223873"/>
                  </a:lnTo>
                  <a:lnTo>
                    <a:pt x="158936" y="214759"/>
                  </a:lnTo>
                  <a:lnTo>
                    <a:pt x="154024" y="207514"/>
                  </a:lnTo>
                  <a:lnTo>
                    <a:pt x="139207" y="196344"/>
                  </a:lnTo>
                  <a:lnTo>
                    <a:pt x="120924" y="187479"/>
                  </a:lnTo>
                  <a:lnTo>
                    <a:pt x="101100" y="185880"/>
                  </a:lnTo>
                  <a:lnTo>
                    <a:pt x="80591" y="190238"/>
                  </a:lnTo>
                  <a:lnTo>
                    <a:pt x="50484" y="205845"/>
                  </a:lnTo>
                  <a:lnTo>
                    <a:pt x="17858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89664" y="2747937"/>
              <a:ext cx="16119" cy="94758"/>
            </a:xfrm>
            <a:custGeom>
              <a:avLst/>
              <a:gdLst/>
              <a:ahLst/>
              <a:cxnLst/>
              <a:rect l="0" t="0" r="0" b="0"/>
              <a:pathLst>
                <a:path w="16119" h="94758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11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84725" y="269529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568953" y="2734437"/>
              <a:ext cx="126343" cy="91943"/>
            </a:xfrm>
            <a:custGeom>
              <a:avLst/>
              <a:gdLst/>
              <a:ahLst/>
              <a:cxnLst/>
              <a:rect l="0" t="0" r="0" b="0"/>
              <a:pathLst>
                <a:path w="126343" h="91943">
                  <a:moveTo>
                    <a:pt x="0" y="45086"/>
                  </a:moveTo>
                  <a:lnTo>
                    <a:pt x="21684" y="91942"/>
                  </a:lnTo>
                  <a:lnTo>
                    <a:pt x="17046" y="85798"/>
                  </a:lnTo>
                  <a:lnTo>
                    <a:pt x="11816" y="44852"/>
                  </a:lnTo>
                  <a:lnTo>
                    <a:pt x="11101" y="18856"/>
                  </a:lnTo>
                  <a:lnTo>
                    <a:pt x="15589" y="10052"/>
                  </a:lnTo>
                  <a:lnTo>
                    <a:pt x="23261" y="4182"/>
                  </a:lnTo>
                  <a:lnTo>
                    <a:pt x="33055" y="269"/>
                  </a:lnTo>
                  <a:lnTo>
                    <a:pt x="41924" y="0"/>
                  </a:lnTo>
                  <a:lnTo>
                    <a:pt x="58017" y="5941"/>
                  </a:lnTo>
                  <a:lnTo>
                    <a:pt x="101631" y="42145"/>
                  </a:lnTo>
                  <a:lnTo>
                    <a:pt x="126342" y="872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68994" y="281110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14076" y="1365342"/>
            <a:ext cx="680930" cy="308690"/>
            <a:chOff x="614076" y="1365342"/>
            <a:chExt cx="680930" cy="308690"/>
          </a:xfrm>
        </p:grpSpPr>
        <p:sp>
          <p:nvSpPr>
            <p:cNvPr id="29" name="Freeform 28"/>
            <p:cNvSpPr/>
            <p:nvPr/>
          </p:nvSpPr>
          <p:spPr>
            <a:xfrm>
              <a:off x="614076" y="1365342"/>
              <a:ext cx="217676" cy="308690"/>
            </a:xfrm>
            <a:custGeom>
              <a:avLst/>
              <a:gdLst/>
              <a:ahLst/>
              <a:cxnLst/>
              <a:rect l="0" t="0" r="0" b="0"/>
              <a:pathLst>
                <a:path w="217676" h="308690">
                  <a:moveTo>
                    <a:pt x="186089" y="98119"/>
                  </a:moveTo>
                  <a:lnTo>
                    <a:pt x="176514" y="74072"/>
                  </a:lnTo>
                  <a:lnTo>
                    <a:pt x="126191" y="17420"/>
                  </a:lnTo>
                  <a:lnTo>
                    <a:pt x="99712" y="1938"/>
                  </a:lnTo>
                  <a:lnTo>
                    <a:pt x="76729" y="0"/>
                  </a:lnTo>
                  <a:lnTo>
                    <a:pt x="52087" y="4208"/>
                  </a:lnTo>
                  <a:lnTo>
                    <a:pt x="29437" y="13876"/>
                  </a:lnTo>
                  <a:lnTo>
                    <a:pt x="13911" y="29092"/>
                  </a:lnTo>
                  <a:lnTo>
                    <a:pt x="8132" y="38063"/>
                  </a:lnTo>
                  <a:lnTo>
                    <a:pt x="0" y="78635"/>
                  </a:lnTo>
                  <a:lnTo>
                    <a:pt x="5658" y="127935"/>
                  </a:lnTo>
                  <a:lnTo>
                    <a:pt x="11531" y="149975"/>
                  </a:lnTo>
                  <a:lnTo>
                    <a:pt x="24280" y="168349"/>
                  </a:lnTo>
                  <a:lnTo>
                    <a:pt x="41644" y="183145"/>
                  </a:lnTo>
                  <a:lnTo>
                    <a:pt x="61060" y="193620"/>
                  </a:lnTo>
                  <a:lnTo>
                    <a:pt x="84507" y="195936"/>
                  </a:lnTo>
                  <a:lnTo>
                    <a:pt x="97311" y="194916"/>
                  </a:lnTo>
                  <a:lnTo>
                    <a:pt x="117776" y="184423"/>
                  </a:lnTo>
                  <a:lnTo>
                    <a:pt x="133501" y="168062"/>
                  </a:lnTo>
                  <a:lnTo>
                    <a:pt x="144390" y="149092"/>
                  </a:lnTo>
                  <a:lnTo>
                    <a:pt x="146889" y="128962"/>
                  </a:lnTo>
                  <a:lnTo>
                    <a:pt x="145918" y="118681"/>
                  </a:lnTo>
                  <a:lnTo>
                    <a:pt x="146440" y="115336"/>
                  </a:lnTo>
                  <a:lnTo>
                    <a:pt x="147958" y="116616"/>
                  </a:lnTo>
                  <a:lnTo>
                    <a:pt x="165382" y="171247"/>
                  </a:lnTo>
                  <a:lnTo>
                    <a:pt x="183796" y="224385"/>
                  </a:lnTo>
                  <a:lnTo>
                    <a:pt x="212024" y="285285"/>
                  </a:lnTo>
                  <a:lnTo>
                    <a:pt x="217675" y="3086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63378" y="1568746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0" y="0"/>
                  </a:moveTo>
                  <a:lnTo>
                    <a:pt x="1170" y="28942"/>
                  </a:lnTo>
                  <a:lnTo>
                    <a:pt x="3119" y="33333"/>
                  </a:lnTo>
                  <a:lnTo>
                    <a:pt x="10528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00207" y="146346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94963" y="1495111"/>
              <a:ext cx="136872" cy="93175"/>
            </a:xfrm>
            <a:custGeom>
              <a:avLst/>
              <a:gdLst/>
              <a:ahLst/>
              <a:cxnLst/>
              <a:rect l="0" t="0" r="0" b="0"/>
              <a:pathLst>
                <a:path w="136872" h="93175">
                  <a:moveTo>
                    <a:pt x="0" y="63106"/>
                  </a:moveTo>
                  <a:lnTo>
                    <a:pt x="50343" y="93174"/>
                  </a:lnTo>
                  <a:lnTo>
                    <a:pt x="49940" y="90170"/>
                  </a:lnTo>
                  <a:lnTo>
                    <a:pt x="38071" y="60133"/>
                  </a:lnTo>
                  <a:lnTo>
                    <a:pt x="39097" y="25051"/>
                  </a:lnTo>
                  <a:lnTo>
                    <a:pt x="43612" y="15509"/>
                  </a:lnTo>
                  <a:lnTo>
                    <a:pt x="57988" y="1788"/>
                  </a:lnTo>
                  <a:lnTo>
                    <a:pt x="65565" y="0"/>
                  </a:lnTo>
                  <a:lnTo>
                    <a:pt x="72956" y="1148"/>
                  </a:lnTo>
                  <a:lnTo>
                    <a:pt x="87407" y="8663"/>
                  </a:lnTo>
                  <a:lnTo>
                    <a:pt x="101629" y="19802"/>
                  </a:lnTo>
                  <a:lnTo>
                    <a:pt x="125399" y="54977"/>
                  </a:lnTo>
                  <a:lnTo>
                    <a:pt x="136871" y="631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284476" y="153716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803130" y="2105699"/>
            <a:ext cx="577140" cy="210571"/>
            <a:chOff x="5803130" y="2105699"/>
            <a:chExt cx="577140" cy="210571"/>
          </a:xfrm>
        </p:grpSpPr>
        <p:sp>
          <p:nvSpPr>
            <p:cNvPr id="35" name="Freeform 34"/>
            <p:cNvSpPr/>
            <p:nvPr/>
          </p:nvSpPr>
          <p:spPr>
            <a:xfrm>
              <a:off x="5959129" y="2105699"/>
              <a:ext cx="5215" cy="189514"/>
            </a:xfrm>
            <a:custGeom>
              <a:avLst/>
              <a:gdLst/>
              <a:ahLst/>
              <a:cxnLst/>
              <a:rect l="0" t="0" r="0" b="0"/>
              <a:pathLst>
                <a:path w="5215" h="189514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5214" y="17166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03130" y="2158342"/>
              <a:ext cx="145472" cy="85512"/>
            </a:xfrm>
            <a:custGeom>
              <a:avLst/>
              <a:gdLst/>
              <a:ahLst/>
              <a:cxnLst/>
              <a:rect l="0" t="0" r="0" b="0"/>
              <a:pathLst>
                <a:path w="145472" h="85512">
                  <a:moveTo>
                    <a:pt x="145471" y="31585"/>
                  </a:moveTo>
                  <a:lnTo>
                    <a:pt x="91596" y="56779"/>
                  </a:lnTo>
                  <a:lnTo>
                    <a:pt x="29550" y="85361"/>
                  </a:lnTo>
                  <a:lnTo>
                    <a:pt x="8552" y="85511"/>
                  </a:lnTo>
                  <a:lnTo>
                    <a:pt x="2719" y="81574"/>
                  </a:lnTo>
                  <a:lnTo>
                    <a:pt x="0" y="75440"/>
                  </a:lnTo>
                  <a:lnTo>
                    <a:pt x="99" y="58095"/>
                  </a:lnTo>
                  <a:lnTo>
                    <a:pt x="86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59171" y="2232041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38114" y="216887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207650" y="2206565"/>
              <a:ext cx="98921" cy="109705"/>
            </a:xfrm>
            <a:custGeom>
              <a:avLst/>
              <a:gdLst/>
              <a:ahLst/>
              <a:cxnLst/>
              <a:rect l="0" t="0" r="0" b="0"/>
              <a:pathLst>
                <a:path w="98921" h="109705">
                  <a:moveTo>
                    <a:pt x="4163" y="46533"/>
                  </a:moveTo>
                  <a:lnTo>
                    <a:pt x="18818" y="90496"/>
                  </a:lnTo>
                  <a:lnTo>
                    <a:pt x="18612" y="94559"/>
                  </a:lnTo>
                  <a:lnTo>
                    <a:pt x="16135" y="94928"/>
                  </a:lnTo>
                  <a:lnTo>
                    <a:pt x="12145" y="92834"/>
                  </a:lnTo>
                  <a:lnTo>
                    <a:pt x="4591" y="81149"/>
                  </a:lnTo>
                  <a:lnTo>
                    <a:pt x="939" y="73120"/>
                  </a:lnTo>
                  <a:lnTo>
                    <a:pt x="0" y="54840"/>
                  </a:lnTo>
                  <a:lnTo>
                    <a:pt x="8930" y="14509"/>
                  </a:lnTo>
                  <a:lnTo>
                    <a:pt x="15530" y="7636"/>
                  </a:lnTo>
                  <a:lnTo>
                    <a:pt x="35341" y="0"/>
                  </a:lnTo>
                  <a:lnTo>
                    <a:pt x="44836" y="1473"/>
                  </a:lnTo>
                  <a:lnTo>
                    <a:pt x="61625" y="12468"/>
                  </a:lnTo>
                  <a:lnTo>
                    <a:pt x="78641" y="38389"/>
                  </a:lnTo>
                  <a:lnTo>
                    <a:pt x="95440" y="85841"/>
                  </a:lnTo>
                  <a:lnTo>
                    <a:pt x="98920" y="109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80269" y="230574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016112" y="872186"/>
            <a:ext cx="692713" cy="435520"/>
            <a:chOff x="6016112" y="872186"/>
            <a:chExt cx="692713" cy="435520"/>
          </a:xfrm>
        </p:grpSpPr>
        <p:sp>
          <p:nvSpPr>
            <p:cNvPr id="42" name="Freeform 41"/>
            <p:cNvSpPr/>
            <p:nvPr/>
          </p:nvSpPr>
          <p:spPr>
            <a:xfrm>
              <a:off x="6016112" y="872186"/>
              <a:ext cx="153588" cy="302204"/>
            </a:xfrm>
            <a:custGeom>
              <a:avLst/>
              <a:gdLst/>
              <a:ahLst/>
              <a:cxnLst/>
              <a:rect l="0" t="0" r="0" b="0"/>
              <a:pathLst>
                <a:path w="153588" h="302204">
                  <a:moveTo>
                    <a:pt x="153587" y="75378"/>
                  </a:moveTo>
                  <a:lnTo>
                    <a:pt x="137946" y="93359"/>
                  </a:lnTo>
                  <a:lnTo>
                    <a:pt x="113980" y="148562"/>
                  </a:lnTo>
                  <a:lnTo>
                    <a:pt x="92645" y="186107"/>
                  </a:lnTo>
                  <a:lnTo>
                    <a:pt x="73162" y="243165"/>
                  </a:lnTo>
                  <a:lnTo>
                    <a:pt x="65980" y="264594"/>
                  </a:lnTo>
                  <a:lnTo>
                    <a:pt x="65937" y="274051"/>
                  </a:lnTo>
                  <a:lnTo>
                    <a:pt x="72128" y="290799"/>
                  </a:lnTo>
                  <a:lnTo>
                    <a:pt x="79394" y="296201"/>
                  </a:lnTo>
                  <a:lnTo>
                    <a:pt x="99945" y="302203"/>
                  </a:lnTo>
                  <a:lnTo>
                    <a:pt x="109637" y="301464"/>
                  </a:lnTo>
                  <a:lnTo>
                    <a:pt x="126645" y="294404"/>
                  </a:lnTo>
                  <a:lnTo>
                    <a:pt x="138884" y="280348"/>
                  </a:lnTo>
                  <a:lnTo>
                    <a:pt x="147052" y="261232"/>
                  </a:lnTo>
                  <a:lnTo>
                    <a:pt x="150683" y="237139"/>
                  </a:lnTo>
                  <a:lnTo>
                    <a:pt x="146057" y="217072"/>
                  </a:lnTo>
                  <a:lnTo>
                    <a:pt x="124024" y="185126"/>
                  </a:lnTo>
                  <a:lnTo>
                    <a:pt x="68613" y="142142"/>
                  </a:lnTo>
                  <a:lnTo>
                    <a:pt x="11712" y="99952"/>
                  </a:lnTo>
                  <a:lnTo>
                    <a:pt x="2794" y="79671"/>
                  </a:lnTo>
                  <a:lnTo>
                    <a:pt x="0" y="55059"/>
                  </a:lnTo>
                  <a:lnTo>
                    <a:pt x="2658" y="28523"/>
                  </a:lnTo>
                  <a:lnTo>
                    <a:pt x="7344" y="18405"/>
                  </a:lnTo>
                  <a:lnTo>
                    <a:pt x="21910" y="4043"/>
                  </a:lnTo>
                  <a:lnTo>
                    <a:pt x="43201" y="0"/>
                  </a:lnTo>
                  <a:lnTo>
                    <a:pt x="65922" y="3272"/>
                  </a:lnTo>
                  <a:lnTo>
                    <a:pt x="91868" y="18269"/>
                  </a:lnTo>
                  <a:lnTo>
                    <a:pt x="122002" y="437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11855" y="1189720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11855" y="1073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96083" y="1190520"/>
              <a:ext cx="115814" cy="104486"/>
            </a:xfrm>
            <a:custGeom>
              <a:avLst/>
              <a:gdLst/>
              <a:ahLst/>
              <a:cxnLst/>
              <a:rect l="0" t="0" r="0" b="0"/>
              <a:pathLst>
                <a:path w="115814" h="104486">
                  <a:moveTo>
                    <a:pt x="0" y="30785"/>
                  </a:moveTo>
                  <a:lnTo>
                    <a:pt x="5588" y="47553"/>
                  </a:lnTo>
                  <a:lnTo>
                    <a:pt x="7235" y="47813"/>
                  </a:lnTo>
                  <a:lnTo>
                    <a:pt x="15683" y="8042"/>
                  </a:lnTo>
                  <a:lnTo>
                    <a:pt x="22154" y="2755"/>
                  </a:lnTo>
                  <a:lnTo>
                    <a:pt x="41821" y="0"/>
                  </a:lnTo>
                  <a:lnTo>
                    <a:pt x="59921" y="5794"/>
                  </a:lnTo>
                  <a:lnTo>
                    <a:pt x="68024" y="10615"/>
                  </a:lnTo>
                  <a:lnTo>
                    <a:pt x="80145" y="25330"/>
                  </a:lnTo>
                  <a:lnTo>
                    <a:pt x="110140" y="75540"/>
                  </a:lnTo>
                  <a:lnTo>
                    <a:pt x="115813" y="104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96124" y="1295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718203" y="1042321"/>
            <a:ext cx="546046" cy="349449"/>
            <a:chOff x="4718203" y="1042321"/>
            <a:chExt cx="546046" cy="349449"/>
          </a:xfrm>
        </p:grpSpPr>
        <p:sp>
          <p:nvSpPr>
            <p:cNvPr id="48" name="Freeform 47"/>
            <p:cNvSpPr/>
            <p:nvPr/>
          </p:nvSpPr>
          <p:spPr>
            <a:xfrm>
              <a:off x="4718203" y="1042321"/>
              <a:ext cx="159593" cy="349449"/>
            </a:xfrm>
            <a:custGeom>
              <a:avLst/>
              <a:gdLst/>
              <a:ahLst/>
              <a:cxnLst/>
              <a:rect l="0" t="0" r="0" b="0"/>
              <a:pathLst>
                <a:path w="159593" h="349449">
                  <a:moveTo>
                    <a:pt x="40677" y="0"/>
                  </a:moveTo>
                  <a:lnTo>
                    <a:pt x="29499" y="11178"/>
                  </a:lnTo>
                  <a:lnTo>
                    <a:pt x="13167" y="61133"/>
                  </a:lnTo>
                  <a:lnTo>
                    <a:pt x="3410" y="110270"/>
                  </a:lnTo>
                  <a:lnTo>
                    <a:pt x="0" y="161874"/>
                  </a:lnTo>
                  <a:lnTo>
                    <a:pt x="159" y="211869"/>
                  </a:lnTo>
                  <a:lnTo>
                    <a:pt x="10101" y="267628"/>
                  </a:lnTo>
                  <a:lnTo>
                    <a:pt x="23039" y="310924"/>
                  </a:lnTo>
                  <a:lnTo>
                    <a:pt x="28918" y="323096"/>
                  </a:lnTo>
                  <a:lnTo>
                    <a:pt x="44810" y="339740"/>
                  </a:lnTo>
                  <a:lnTo>
                    <a:pt x="53961" y="345816"/>
                  </a:lnTo>
                  <a:lnTo>
                    <a:pt x="73487" y="349448"/>
                  </a:lnTo>
                  <a:lnTo>
                    <a:pt x="93864" y="345993"/>
                  </a:lnTo>
                  <a:lnTo>
                    <a:pt x="114619" y="336658"/>
                  </a:lnTo>
                  <a:lnTo>
                    <a:pt x="140445" y="312660"/>
                  </a:lnTo>
                  <a:lnTo>
                    <a:pt x="157326" y="277733"/>
                  </a:lnTo>
                  <a:lnTo>
                    <a:pt x="159592" y="254458"/>
                  </a:lnTo>
                  <a:lnTo>
                    <a:pt x="158558" y="243338"/>
                  </a:lnTo>
                  <a:lnTo>
                    <a:pt x="154360" y="234755"/>
                  </a:lnTo>
                  <a:lnTo>
                    <a:pt x="140336" y="222099"/>
                  </a:lnTo>
                  <a:lnTo>
                    <a:pt x="119285" y="218813"/>
                  </a:lnTo>
                  <a:lnTo>
                    <a:pt x="96671" y="222422"/>
                  </a:lnTo>
                  <a:lnTo>
                    <a:pt x="78822" y="231825"/>
                  </a:lnTo>
                  <a:lnTo>
                    <a:pt x="66210" y="246923"/>
                  </a:lnTo>
                  <a:lnTo>
                    <a:pt x="4067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043150" y="1221305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990507" y="1105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85264" y="1148735"/>
              <a:ext cx="126343" cy="77119"/>
            </a:xfrm>
            <a:custGeom>
              <a:avLst/>
              <a:gdLst/>
              <a:ahLst/>
              <a:cxnLst/>
              <a:rect l="0" t="0" r="0" b="0"/>
              <a:pathLst>
                <a:path w="126343" h="77119">
                  <a:moveTo>
                    <a:pt x="0" y="40985"/>
                  </a:moveTo>
                  <a:lnTo>
                    <a:pt x="29308" y="75882"/>
                  </a:lnTo>
                  <a:lnTo>
                    <a:pt x="33577" y="77118"/>
                  </a:lnTo>
                  <a:lnTo>
                    <a:pt x="36422" y="73262"/>
                  </a:lnTo>
                  <a:lnTo>
                    <a:pt x="38320" y="66013"/>
                  </a:lnTo>
                  <a:lnTo>
                    <a:pt x="38305" y="8824"/>
                  </a:lnTo>
                  <a:lnTo>
                    <a:pt x="43084" y="3166"/>
                  </a:lnTo>
                  <a:lnTo>
                    <a:pt x="49779" y="565"/>
                  </a:lnTo>
                  <a:lnTo>
                    <a:pt x="57753" y="0"/>
                  </a:lnTo>
                  <a:lnTo>
                    <a:pt x="72851" y="5612"/>
                  </a:lnTo>
                  <a:lnTo>
                    <a:pt x="126342" y="51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264248" y="117919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5348477" y="1791447"/>
            <a:ext cx="221939" cy="187911"/>
          </a:xfrm>
          <a:custGeom>
            <a:avLst/>
            <a:gdLst/>
            <a:ahLst/>
            <a:cxnLst/>
            <a:rect l="0" t="0" r="0" b="0"/>
            <a:pathLst>
              <a:path w="221939" h="187911">
                <a:moveTo>
                  <a:pt x="0" y="29983"/>
                </a:moveTo>
                <a:lnTo>
                  <a:pt x="37477" y="21649"/>
                </a:lnTo>
                <a:lnTo>
                  <a:pt x="95315" y="12508"/>
                </a:lnTo>
                <a:lnTo>
                  <a:pt x="156383" y="3808"/>
                </a:lnTo>
                <a:lnTo>
                  <a:pt x="194644" y="0"/>
                </a:lnTo>
                <a:lnTo>
                  <a:pt x="204632" y="2975"/>
                </a:lnTo>
                <a:lnTo>
                  <a:pt x="212460" y="8468"/>
                </a:lnTo>
                <a:lnTo>
                  <a:pt x="218849" y="15640"/>
                </a:lnTo>
                <a:lnTo>
                  <a:pt x="221938" y="23930"/>
                </a:lnTo>
                <a:lnTo>
                  <a:pt x="221440" y="78275"/>
                </a:lnTo>
                <a:lnTo>
                  <a:pt x="212809" y="137814"/>
                </a:lnTo>
                <a:lnTo>
                  <a:pt x="210395" y="160966"/>
                </a:lnTo>
                <a:lnTo>
                  <a:pt x="200041" y="18791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1473989" y="2179399"/>
            <a:ext cx="248426" cy="210571"/>
          </a:xfrm>
          <a:custGeom>
            <a:avLst/>
            <a:gdLst/>
            <a:ahLst/>
            <a:cxnLst/>
            <a:rect l="0" t="0" r="0" b="0"/>
            <a:pathLst>
              <a:path w="248426" h="210571">
                <a:moveTo>
                  <a:pt x="0" y="0"/>
                </a:moveTo>
                <a:lnTo>
                  <a:pt x="37478" y="8333"/>
                </a:lnTo>
                <a:lnTo>
                  <a:pt x="88902" y="10095"/>
                </a:lnTo>
                <a:lnTo>
                  <a:pt x="144120" y="10442"/>
                </a:lnTo>
                <a:lnTo>
                  <a:pt x="196967" y="7392"/>
                </a:lnTo>
                <a:lnTo>
                  <a:pt x="208521" y="4928"/>
                </a:lnTo>
                <a:lnTo>
                  <a:pt x="218562" y="5624"/>
                </a:lnTo>
                <a:lnTo>
                  <a:pt x="235959" y="12638"/>
                </a:lnTo>
                <a:lnTo>
                  <a:pt x="241534" y="20124"/>
                </a:lnTo>
                <a:lnTo>
                  <a:pt x="247728" y="40919"/>
                </a:lnTo>
                <a:lnTo>
                  <a:pt x="243698" y="97718"/>
                </a:lnTo>
                <a:lnTo>
                  <a:pt x="245732" y="134628"/>
                </a:lnTo>
                <a:lnTo>
                  <a:pt x="248425" y="156931"/>
                </a:lnTo>
                <a:lnTo>
                  <a:pt x="242156" y="2105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5406058" y="84227"/>
            <a:ext cx="1084171" cy="631711"/>
            <a:chOff x="5406058" y="84227"/>
            <a:chExt cx="1084171" cy="631711"/>
          </a:xfrm>
        </p:grpSpPr>
        <p:sp>
          <p:nvSpPr>
            <p:cNvPr id="56" name="Freeform 55"/>
            <p:cNvSpPr/>
            <p:nvPr/>
          </p:nvSpPr>
          <p:spPr>
            <a:xfrm>
              <a:off x="5406058" y="389554"/>
              <a:ext cx="447787" cy="326384"/>
            </a:xfrm>
            <a:custGeom>
              <a:avLst/>
              <a:gdLst/>
              <a:ahLst/>
              <a:cxnLst/>
              <a:rect l="0" t="0" r="0" b="0"/>
              <a:pathLst>
                <a:path w="447787" h="326384">
                  <a:moveTo>
                    <a:pt x="5589" y="326383"/>
                  </a:moveTo>
                  <a:lnTo>
                    <a:pt x="0" y="309616"/>
                  </a:lnTo>
                  <a:lnTo>
                    <a:pt x="376" y="292025"/>
                  </a:lnTo>
                  <a:lnTo>
                    <a:pt x="5612" y="272508"/>
                  </a:lnTo>
                  <a:lnTo>
                    <a:pt x="28037" y="234503"/>
                  </a:lnTo>
                  <a:lnTo>
                    <a:pt x="84022" y="175587"/>
                  </a:lnTo>
                  <a:lnTo>
                    <a:pt x="144932" y="126348"/>
                  </a:lnTo>
                  <a:lnTo>
                    <a:pt x="205848" y="84228"/>
                  </a:lnTo>
                  <a:lnTo>
                    <a:pt x="268821" y="50447"/>
                  </a:lnTo>
                  <a:lnTo>
                    <a:pt x="331974" y="21788"/>
                  </a:lnTo>
                  <a:lnTo>
                    <a:pt x="366678" y="13865"/>
                  </a:lnTo>
                  <a:lnTo>
                    <a:pt x="423414" y="3732"/>
                  </a:lnTo>
                  <a:lnTo>
                    <a:pt x="4477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53886" y="221098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24450" y="165890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17276" y="242155"/>
              <a:ext cx="126082" cy="90295"/>
            </a:xfrm>
            <a:custGeom>
              <a:avLst/>
              <a:gdLst/>
              <a:ahLst/>
              <a:cxnLst/>
              <a:rect l="0" t="0" r="0" b="0"/>
              <a:pathLst>
                <a:path w="126082" h="90295">
                  <a:moveTo>
                    <a:pt x="126081" y="84228"/>
                  </a:moveTo>
                  <a:lnTo>
                    <a:pt x="83389" y="87347"/>
                  </a:lnTo>
                  <a:lnTo>
                    <a:pt x="61483" y="90294"/>
                  </a:lnTo>
                  <a:lnTo>
                    <a:pt x="36150" y="87704"/>
                  </a:lnTo>
                  <a:lnTo>
                    <a:pt x="15532" y="79534"/>
                  </a:lnTo>
                  <a:lnTo>
                    <a:pt x="6758" y="74079"/>
                  </a:lnTo>
                  <a:lnTo>
                    <a:pt x="2079" y="66934"/>
                  </a:lnTo>
                  <a:lnTo>
                    <a:pt x="0" y="49635"/>
                  </a:lnTo>
                  <a:lnTo>
                    <a:pt x="5406" y="20166"/>
                  </a:lnTo>
                  <a:lnTo>
                    <a:pt x="11226" y="8963"/>
                  </a:lnTo>
                  <a:lnTo>
                    <a:pt x="207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55414" y="210569"/>
              <a:ext cx="189184" cy="185303"/>
            </a:xfrm>
            <a:custGeom>
              <a:avLst/>
              <a:gdLst/>
              <a:ahLst/>
              <a:cxnLst/>
              <a:rect l="0" t="0" r="0" b="0"/>
              <a:pathLst>
                <a:path w="189184" h="185303">
                  <a:moveTo>
                    <a:pt x="87985" y="10529"/>
                  </a:moveTo>
                  <a:lnTo>
                    <a:pt x="65628" y="10529"/>
                  </a:lnTo>
                  <a:lnTo>
                    <a:pt x="34957" y="21707"/>
                  </a:lnTo>
                  <a:lnTo>
                    <a:pt x="20353" y="36554"/>
                  </a:lnTo>
                  <a:lnTo>
                    <a:pt x="1446" y="74681"/>
                  </a:lnTo>
                  <a:lnTo>
                    <a:pt x="0" y="95193"/>
                  </a:lnTo>
                  <a:lnTo>
                    <a:pt x="4427" y="114838"/>
                  </a:lnTo>
                  <a:lnTo>
                    <a:pt x="26333" y="146513"/>
                  </a:lnTo>
                  <a:lnTo>
                    <a:pt x="58779" y="175300"/>
                  </a:lnTo>
                  <a:lnTo>
                    <a:pt x="81634" y="183197"/>
                  </a:lnTo>
                  <a:lnTo>
                    <a:pt x="94280" y="185302"/>
                  </a:lnTo>
                  <a:lnTo>
                    <a:pt x="117688" y="181403"/>
                  </a:lnTo>
                  <a:lnTo>
                    <a:pt x="147479" y="166053"/>
                  </a:lnTo>
                  <a:lnTo>
                    <a:pt x="178505" y="139906"/>
                  </a:lnTo>
                  <a:lnTo>
                    <a:pt x="186707" y="119892"/>
                  </a:lnTo>
                  <a:lnTo>
                    <a:pt x="189183" y="96570"/>
                  </a:lnTo>
                  <a:lnTo>
                    <a:pt x="186384" y="74506"/>
                  </a:lnTo>
                  <a:lnTo>
                    <a:pt x="178121" y="56121"/>
                  </a:lnTo>
                  <a:lnTo>
                    <a:pt x="153752" y="25254"/>
                  </a:lnTo>
                  <a:lnTo>
                    <a:pt x="127748" y="9303"/>
                  </a:lnTo>
                  <a:lnTo>
                    <a:pt x="98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79558" y="84227"/>
              <a:ext cx="110671" cy="87433"/>
            </a:xfrm>
            <a:custGeom>
              <a:avLst/>
              <a:gdLst/>
              <a:ahLst/>
              <a:cxnLst/>
              <a:rect l="0" t="0" r="0" b="0"/>
              <a:pathLst>
                <a:path w="110671" h="87433">
                  <a:moveTo>
                    <a:pt x="42825" y="0"/>
                  </a:moveTo>
                  <a:lnTo>
                    <a:pt x="18778" y="9576"/>
                  </a:lnTo>
                  <a:lnTo>
                    <a:pt x="4452" y="20244"/>
                  </a:lnTo>
                  <a:lnTo>
                    <a:pt x="865" y="27534"/>
                  </a:lnTo>
                  <a:lnTo>
                    <a:pt x="0" y="44993"/>
                  </a:lnTo>
                  <a:lnTo>
                    <a:pt x="6634" y="61331"/>
                  </a:lnTo>
                  <a:lnTo>
                    <a:pt x="11679" y="68964"/>
                  </a:lnTo>
                  <a:lnTo>
                    <a:pt x="26643" y="80564"/>
                  </a:lnTo>
                  <a:lnTo>
                    <a:pt x="35546" y="85295"/>
                  </a:lnTo>
                  <a:lnTo>
                    <a:pt x="54798" y="87432"/>
                  </a:lnTo>
                  <a:lnTo>
                    <a:pt x="95753" y="79272"/>
                  </a:lnTo>
                  <a:lnTo>
                    <a:pt x="102677" y="72735"/>
                  </a:lnTo>
                  <a:lnTo>
                    <a:pt x="110370" y="52994"/>
                  </a:lnTo>
                  <a:lnTo>
                    <a:pt x="110670" y="31742"/>
                  </a:lnTo>
                  <a:lnTo>
                    <a:pt x="109112" y="21162"/>
                  </a:lnTo>
                  <a:lnTo>
                    <a:pt x="103394" y="14108"/>
                  </a:lnTo>
                  <a:lnTo>
                    <a:pt x="638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295419" y="1621388"/>
            <a:ext cx="778987" cy="736996"/>
            <a:chOff x="3295419" y="1621388"/>
            <a:chExt cx="778987" cy="736996"/>
          </a:xfrm>
        </p:grpSpPr>
        <p:sp>
          <p:nvSpPr>
            <p:cNvPr id="62" name="Freeform 61"/>
            <p:cNvSpPr/>
            <p:nvPr/>
          </p:nvSpPr>
          <p:spPr>
            <a:xfrm>
              <a:off x="3295419" y="1979357"/>
              <a:ext cx="315856" cy="379027"/>
            </a:xfrm>
            <a:custGeom>
              <a:avLst/>
              <a:gdLst/>
              <a:ahLst/>
              <a:cxnLst/>
              <a:rect l="0" t="0" r="0" b="0"/>
              <a:pathLst>
                <a:path w="315856" h="379027">
                  <a:moveTo>
                    <a:pt x="0" y="379026"/>
                  </a:moveTo>
                  <a:lnTo>
                    <a:pt x="19128" y="315598"/>
                  </a:lnTo>
                  <a:lnTo>
                    <a:pt x="55429" y="259897"/>
                  </a:lnTo>
                  <a:lnTo>
                    <a:pt x="82687" y="200920"/>
                  </a:lnTo>
                  <a:lnTo>
                    <a:pt x="136472" y="144537"/>
                  </a:lnTo>
                  <a:lnTo>
                    <a:pt x="185980" y="88186"/>
                  </a:lnTo>
                  <a:lnTo>
                    <a:pt x="244688" y="38631"/>
                  </a:lnTo>
                  <a:lnTo>
                    <a:pt x="267603" y="18725"/>
                  </a:lnTo>
                  <a:lnTo>
                    <a:pt x="299955" y="4046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05186" y="1800373"/>
              <a:ext cx="183574" cy="234734"/>
            </a:xfrm>
            <a:custGeom>
              <a:avLst/>
              <a:gdLst/>
              <a:ahLst/>
              <a:cxnLst/>
              <a:rect l="0" t="0" r="0" b="0"/>
              <a:pathLst>
                <a:path w="183574" h="234734">
                  <a:moveTo>
                    <a:pt x="95601" y="0"/>
                  </a:moveTo>
                  <a:lnTo>
                    <a:pt x="41726" y="27511"/>
                  </a:lnTo>
                  <a:lnTo>
                    <a:pt x="21354" y="34844"/>
                  </a:lnTo>
                  <a:lnTo>
                    <a:pt x="6840" y="48241"/>
                  </a:lnTo>
                  <a:lnTo>
                    <a:pt x="1332" y="56727"/>
                  </a:lnTo>
                  <a:lnTo>
                    <a:pt x="0" y="67064"/>
                  </a:lnTo>
                  <a:lnTo>
                    <a:pt x="15003" y="125237"/>
                  </a:lnTo>
                  <a:lnTo>
                    <a:pt x="19642" y="130284"/>
                  </a:lnTo>
                  <a:lnTo>
                    <a:pt x="25075" y="131310"/>
                  </a:lnTo>
                  <a:lnTo>
                    <a:pt x="38520" y="126210"/>
                  </a:lnTo>
                  <a:lnTo>
                    <a:pt x="85875" y="102913"/>
                  </a:lnTo>
                  <a:lnTo>
                    <a:pt x="106486" y="101501"/>
                  </a:lnTo>
                  <a:lnTo>
                    <a:pt x="148314" y="110126"/>
                  </a:lnTo>
                  <a:lnTo>
                    <a:pt x="156479" y="115531"/>
                  </a:lnTo>
                  <a:lnTo>
                    <a:pt x="168672" y="130896"/>
                  </a:lnTo>
                  <a:lnTo>
                    <a:pt x="182112" y="159277"/>
                  </a:lnTo>
                  <a:lnTo>
                    <a:pt x="183573" y="179584"/>
                  </a:lnTo>
                  <a:lnTo>
                    <a:pt x="179154" y="199138"/>
                  </a:lnTo>
                  <a:lnTo>
                    <a:pt x="169391" y="215627"/>
                  </a:lnTo>
                  <a:lnTo>
                    <a:pt x="154133" y="227635"/>
                  </a:lnTo>
                  <a:lnTo>
                    <a:pt x="145151" y="232475"/>
                  </a:lnTo>
                  <a:lnTo>
                    <a:pt x="122693" y="234733"/>
                  </a:lnTo>
                  <a:lnTo>
                    <a:pt x="6401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07820" y="1758259"/>
              <a:ext cx="142791" cy="201727"/>
            </a:xfrm>
            <a:custGeom>
              <a:avLst/>
              <a:gdLst/>
              <a:ahLst/>
              <a:cxnLst/>
              <a:rect l="0" t="0" r="0" b="0"/>
              <a:pathLst>
                <a:path w="142791" h="201727">
                  <a:moveTo>
                    <a:pt x="19309" y="10528"/>
                  </a:moveTo>
                  <a:lnTo>
                    <a:pt x="8131" y="21706"/>
                  </a:lnTo>
                  <a:lnTo>
                    <a:pt x="2643" y="39673"/>
                  </a:lnTo>
                  <a:lnTo>
                    <a:pt x="0" y="101670"/>
                  </a:lnTo>
                  <a:lnTo>
                    <a:pt x="7999" y="135799"/>
                  </a:lnTo>
                  <a:lnTo>
                    <a:pt x="31070" y="175653"/>
                  </a:lnTo>
                  <a:lnTo>
                    <a:pt x="45593" y="190372"/>
                  </a:lnTo>
                  <a:lnTo>
                    <a:pt x="63746" y="200813"/>
                  </a:lnTo>
                  <a:lnTo>
                    <a:pt x="73500" y="201726"/>
                  </a:lnTo>
                  <a:lnTo>
                    <a:pt x="93697" y="196500"/>
                  </a:lnTo>
                  <a:lnTo>
                    <a:pt x="119209" y="180405"/>
                  </a:lnTo>
                  <a:lnTo>
                    <a:pt x="131169" y="164408"/>
                  </a:lnTo>
                  <a:lnTo>
                    <a:pt x="139215" y="144430"/>
                  </a:lnTo>
                  <a:lnTo>
                    <a:pt x="142790" y="119953"/>
                  </a:lnTo>
                  <a:lnTo>
                    <a:pt x="138141" y="96596"/>
                  </a:lnTo>
                  <a:lnTo>
                    <a:pt x="122369" y="66835"/>
                  </a:lnTo>
                  <a:lnTo>
                    <a:pt x="96079" y="35819"/>
                  </a:lnTo>
                  <a:lnTo>
                    <a:pt x="53032" y="11548"/>
                  </a:lnTo>
                  <a:lnTo>
                    <a:pt x="298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987282" y="1621388"/>
              <a:ext cx="87124" cy="65856"/>
            </a:xfrm>
            <a:custGeom>
              <a:avLst/>
              <a:gdLst/>
              <a:ahLst/>
              <a:cxnLst/>
              <a:rect l="0" t="0" r="0" b="0"/>
              <a:pathLst>
                <a:path w="87124" h="65856">
                  <a:moveTo>
                    <a:pt x="13547" y="0"/>
                  </a:moveTo>
                  <a:lnTo>
                    <a:pt x="2368" y="16768"/>
                  </a:lnTo>
                  <a:lnTo>
                    <a:pt x="0" y="34358"/>
                  </a:lnTo>
                  <a:lnTo>
                    <a:pt x="1006" y="43963"/>
                  </a:lnTo>
                  <a:lnTo>
                    <a:pt x="5186" y="51535"/>
                  </a:lnTo>
                  <a:lnTo>
                    <a:pt x="19190" y="63069"/>
                  </a:lnTo>
                  <a:lnTo>
                    <a:pt x="40231" y="65855"/>
                  </a:lnTo>
                  <a:lnTo>
                    <a:pt x="62841" y="62024"/>
                  </a:lnTo>
                  <a:lnTo>
                    <a:pt x="80689" y="52523"/>
                  </a:lnTo>
                  <a:lnTo>
                    <a:pt x="85214" y="45544"/>
                  </a:lnTo>
                  <a:lnTo>
                    <a:pt x="87123" y="28431"/>
                  </a:lnTo>
                  <a:lnTo>
                    <a:pt x="83655" y="21294"/>
                  </a:lnTo>
                  <a:lnTo>
                    <a:pt x="70442" y="10244"/>
                  </a:lnTo>
                  <a:lnTo>
                    <a:pt x="451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533691" y="3629073"/>
            <a:ext cx="3163984" cy="569375"/>
            <a:chOff x="533691" y="3629073"/>
            <a:chExt cx="3163984" cy="569375"/>
          </a:xfrm>
        </p:grpSpPr>
        <p:sp>
          <p:nvSpPr>
            <p:cNvPr id="67" name="Freeform 66"/>
            <p:cNvSpPr/>
            <p:nvPr/>
          </p:nvSpPr>
          <p:spPr>
            <a:xfrm>
              <a:off x="533691" y="3629073"/>
              <a:ext cx="365221" cy="433642"/>
            </a:xfrm>
            <a:custGeom>
              <a:avLst/>
              <a:gdLst/>
              <a:ahLst/>
              <a:cxnLst/>
              <a:rect l="0" t="0" r="0" b="0"/>
              <a:pathLst>
                <a:path w="365221" h="433642">
                  <a:moveTo>
                    <a:pt x="245417" y="34844"/>
                  </a:moveTo>
                  <a:lnTo>
                    <a:pt x="227437" y="19203"/>
                  </a:lnTo>
                  <a:lnTo>
                    <a:pt x="181265" y="0"/>
                  </a:lnTo>
                  <a:lnTo>
                    <a:pt x="144781" y="473"/>
                  </a:lnTo>
                  <a:lnTo>
                    <a:pt x="91701" y="11114"/>
                  </a:lnTo>
                  <a:lnTo>
                    <a:pt x="58322" y="22223"/>
                  </a:lnTo>
                  <a:lnTo>
                    <a:pt x="40991" y="33524"/>
                  </a:lnTo>
                  <a:lnTo>
                    <a:pt x="18080" y="64219"/>
                  </a:lnTo>
                  <a:lnTo>
                    <a:pt x="2063" y="97360"/>
                  </a:lnTo>
                  <a:lnTo>
                    <a:pt x="0" y="118781"/>
                  </a:lnTo>
                  <a:lnTo>
                    <a:pt x="8207" y="161128"/>
                  </a:lnTo>
                  <a:lnTo>
                    <a:pt x="20667" y="179098"/>
                  </a:lnTo>
                  <a:lnTo>
                    <a:pt x="28904" y="187165"/>
                  </a:lnTo>
                  <a:lnTo>
                    <a:pt x="50533" y="196129"/>
                  </a:lnTo>
                  <a:lnTo>
                    <a:pt x="109009" y="208421"/>
                  </a:lnTo>
                  <a:lnTo>
                    <a:pt x="161974" y="204658"/>
                  </a:lnTo>
                  <a:lnTo>
                    <a:pt x="217496" y="203568"/>
                  </a:lnTo>
                  <a:lnTo>
                    <a:pt x="276099" y="214788"/>
                  </a:lnTo>
                  <a:lnTo>
                    <a:pt x="296488" y="222444"/>
                  </a:lnTo>
                  <a:lnTo>
                    <a:pt x="335995" y="253105"/>
                  </a:lnTo>
                  <a:lnTo>
                    <a:pt x="351934" y="279278"/>
                  </a:lnTo>
                  <a:lnTo>
                    <a:pt x="364065" y="309260"/>
                  </a:lnTo>
                  <a:lnTo>
                    <a:pt x="365220" y="329942"/>
                  </a:lnTo>
                  <a:lnTo>
                    <a:pt x="360664" y="350832"/>
                  </a:lnTo>
                  <a:lnTo>
                    <a:pt x="344945" y="381154"/>
                  </a:lnTo>
                  <a:lnTo>
                    <a:pt x="324300" y="405476"/>
                  </a:lnTo>
                  <a:lnTo>
                    <a:pt x="306213" y="420278"/>
                  </a:lnTo>
                  <a:lnTo>
                    <a:pt x="280236" y="428416"/>
                  </a:lnTo>
                  <a:lnTo>
                    <a:pt x="221490" y="433641"/>
                  </a:lnTo>
                  <a:lnTo>
                    <a:pt x="184515" y="428956"/>
                  </a:lnTo>
                  <a:lnTo>
                    <a:pt x="151333" y="414570"/>
                  </a:lnTo>
                  <a:lnTo>
                    <a:pt x="108547" y="382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68621" y="3937658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20" y="42692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58093" y="3821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063378" y="3926449"/>
              <a:ext cx="242156" cy="105966"/>
            </a:xfrm>
            <a:custGeom>
              <a:avLst/>
              <a:gdLst/>
              <a:ahLst/>
              <a:cxnLst/>
              <a:rect l="0" t="0" r="0" b="0"/>
              <a:pathLst>
                <a:path w="242156" h="105966">
                  <a:moveTo>
                    <a:pt x="0" y="32266"/>
                  </a:moveTo>
                  <a:lnTo>
                    <a:pt x="15618" y="86357"/>
                  </a:lnTo>
                  <a:lnTo>
                    <a:pt x="15092" y="85874"/>
                  </a:lnTo>
                  <a:lnTo>
                    <a:pt x="13570" y="82043"/>
                  </a:lnTo>
                  <a:lnTo>
                    <a:pt x="12299" y="43442"/>
                  </a:lnTo>
                  <a:lnTo>
                    <a:pt x="16385" y="22025"/>
                  </a:lnTo>
                  <a:lnTo>
                    <a:pt x="21451" y="13740"/>
                  </a:lnTo>
                  <a:lnTo>
                    <a:pt x="36440" y="1415"/>
                  </a:lnTo>
                  <a:lnTo>
                    <a:pt x="45350" y="0"/>
                  </a:lnTo>
                  <a:lnTo>
                    <a:pt x="64609" y="4668"/>
                  </a:lnTo>
                  <a:lnTo>
                    <a:pt x="89593" y="20449"/>
                  </a:lnTo>
                  <a:lnTo>
                    <a:pt x="101430" y="36373"/>
                  </a:lnTo>
                  <a:lnTo>
                    <a:pt x="119985" y="78430"/>
                  </a:lnTo>
                  <a:lnTo>
                    <a:pt x="118739" y="65051"/>
                  </a:lnTo>
                  <a:lnTo>
                    <a:pt x="122183" y="44107"/>
                  </a:lnTo>
                  <a:lnTo>
                    <a:pt x="130733" y="25441"/>
                  </a:lnTo>
                  <a:lnTo>
                    <a:pt x="136288" y="17187"/>
                  </a:lnTo>
                  <a:lnTo>
                    <a:pt x="144671" y="12855"/>
                  </a:lnTo>
                  <a:lnTo>
                    <a:pt x="166463" y="11160"/>
                  </a:lnTo>
                  <a:lnTo>
                    <a:pt x="185508" y="17426"/>
                  </a:lnTo>
                  <a:lnTo>
                    <a:pt x="201771" y="29180"/>
                  </a:lnTo>
                  <a:lnTo>
                    <a:pt x="222911" y="55528"/>
                  </a:lnTo>
                  <a:lnTo>
                    <a:pt x="238007" y="89633"/>
                  </a:lnTo>
                  <a:lnTo>
                    <a:pt x="242155" y="1059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79233" y="3948186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368704" y="379025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495046" y="3769202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9065" y="58617"/>
                  </a:lnTo>
                  <a:lnTo>
                    <a:pt x="18669" y="118333"/>
                  </a:lnTo>
                  <a:lnTo>
                    <a:pt x="20585" y="172463"/>
                  </a:lnTo>
                  <a:lnTo>
                    <a:pt x="28200" y="229385"/>
                  </a:lnTo>
                  <a:lnTo>
                    <a:pt x="30917" y="283263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13663" y="3938843"/>
              <a:ext cx="176182" cy="128079"/>
            </a:xfrm>
            <a:custGeom>
              <a:avLst/>
              <a:gdLst/>
              <a:ahLst/>
              <a:cxnLst/>
              <a:rect l="0" t="0" r="0" b="0"/>
              <a:pathLst>
                <a:path w="176182" h="128079">
                  <a:moveTo>
                    <a:pt x="91953" y="61986"/>
                  </a:moveTo>
                  <a:lnTo>
                    <a:pt x="77381" y="19294"/>
                  </a:lnTo>
                  <a:lnTo>
                    <a:pt x="71710" y="8958"/>
                  </a:lnTo>
                  <a:lnTo>
                    <a:pt x="64420" y="3238"/>
                  </a:lnTo>
                  <a:lnTo>
                    <a:pt x="56050" y="593"/>
                  </a:lnTo>
                  <a:lnTo>
                    <a:pt x="46961" y="0"/>
                  </a:lnTo>
                  <a:lnTo>
                    <a:pt x="38562" y="3115"/>
                  </a:lnTo>
                  <a:lnTo>
                    <a:pt x="22990" y="15934"/>
                  </a:lnTo>
                  <a:lnTo>
                    <a:pt x="6659" y="42881"/>
                  </a:lnTo>
                  <a:lnTo>
                    <a:pt x="0" y="78682"/>
                  </a:lnTo>
                  <a:lnTo>
                    <a:pt x="4682" y="99042"/>
                  </a:lnTo>
                  <a:lnTo>
                    <a:pt x="9206" y="107747"/>
                  </a:lnTo>
                  <a:lnTo>
                    <a:pt x="23591" y="120539"/>
                  </a:lnTo>
                  <a:lnTo>
                    <a:pt x="32341" y="125587"/>
                  </a:lnTo>
                  <a:lnTo>
                    <a:pt x="51421" y="128078"/>
                  </a:lnTo>
                  <a:lnTo>
                    <a:pt x="61422" y="127104"/>
                  </a:lnTo>
                  <a:lnTo>
                    <a:pt x="78774" y="116664"/>
                  </a:lnTo>
                  <a:lnTo>
                    <a:pt x="86677" y="108966"/>
                  </a:lnTo>
                  <a:lnTo>
                    <a:pt x="95457" y="87935"/>
                  </a:lnTo>
                  <a:lnTo>
                    <a:pt x="97799" y="75776"/>
                  </a:lnTo>
                  <a:lnTo>
                    <a:pt x="101699" y="70009"/>
                  </a:lnTo>
                  <a:lnTo>
                    <a:pt x="106639" y="68505"/>
                  </a:lnTo>
                  <a:lnTo>
                    <a:pt x="112273" y="69841"/>
                  </a:lnTo>
                  <a:lnTo>
                    <a:pt x="124771" y="80685"/>
                  </a:lnTo>
                  <a:lnTo>
                    <a:pt x="157626" y="115487"/>
                  </a:lnTo>
                  <a:lnTo>
                    <a:pt x="176181" y="1251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31958" y="3937658"/>
              <a:ext cx="105286" cy="122725"/>
            </a:xfrm>
            <a:custGeom>
              <a:avLst/>
              <a:gdLst/>
              <a:ahLst/>
              <a:cxnLst/>
              <a:rect l="0" t="0" r="0" b="0"/>
              <a:pathLst>
                <a:path w="105286" h="122725">
                  <a:moveTo>
                    <a:pt x="0" y="21057"/>
                  </a:moveTo>
                  <a:lnTo>
                    <a:pt x="17958" y="74932"/>
                  </a:lnTo>
                  <a:lnTo>
                    <a:pt x="29368" y="104480"/>
                  </a:lnTo>
                  <a:lnTo>
                    <a:pt x="42367" y="122724"/>
                  </a:lnTo>
                  <a:lnTo>
                    <a:pt x="20969" y="63922"/>
                  </a:lnTo>
                  <a:lnTo>
                    <a:pt x="17489" y="53143"/>
                  </a:lnTo>
                  <a:lnTo>
                    <a:pt x="17509" y="43617"/>
                  </a:lnTo>
                  <a:lnTo>
                    <a:pt x="23769" y="26794"/>
                  </a:lnTo>
                  <a:lnTo>
                    <a:pt x="37470" y="14638"/>
                  </a:lnTo>
                  <a:lnTo>
                    <a:pt x="56428" y="650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48418" y="3758673"/>
              <a:ext cx="183665" cy="336913"/>
            </a:xfrm>
            <a:custGeom>
              <a:avLst/>
              <a:gdLst/>
              <a:ahLst/>
              <a:cxnLst/>
              <a:rect l="0" t="0" r="0" b="0"/>
              <a:pathLst>
                <a:path w="183665" h="336913">
                  <a:moveTo>
                    <a:pt x="78380" y="336912"/>
                  </a:moveTo>
                  <a:lnTo>
                    <a:pt x="60421" y="280697"/>
                  </a:lnTo>
                  <a:lnTo>
                    <a:pt x="46713" y="222126"/>
                  </a:lnTo>
                  <a:lnTo>
                    <a:pt x="29236" y="159449"/>
                  </a:lnTo>
                  <a:lnTo>
                    <a:pt x="11698" y="105486"/>
                  </a:lnTo>
                  <a:lnTo>
                    <a:pt x="0" y="63211"/>
                  </a:lnTo>
                  <a:lnTo>
                    <a:pt x="1820" y="42132"/>
                  </a:lnTo>
                  <a:lnTo>
                    <a:pt x="6283" y="33937"/>
                  </a:lnTo>
                  <a:lnTo>
                    <a:pt x="20600" y="21712"/>
                  </a:lnTo>
                  <a:lnTo>
                    <a:pt x="48391" y="8253"/>
                  </a:lnTo>
                  <a:lnTo>
                    <a:pt x="111100" y="1087"/>
                  </a:lnTo>
                  <a:lnTo>
                    <a:pt x="149296" y="322"/>
                  </a:lnTo>
                  <a:lnTo>
                    <a:pt x="1836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295212" y="3963654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7" y="0"/>
                  </a:lnTo>
                  <a:lnTo>
                    <a:pt x="70927" y="376"/>
                  </a:lnTo>
                  <a:lnTo>
                    <a:pt x="11310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484725" y="3990300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84725" y="3895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58425" y="3948165"/>
              <a:ext cx="152034" cy="250283"/>
            </a:xfrm>
            <a:custGeom>
              <a:avLst/>
              <a:gdLst/>
              <a:ahLst/>
              <a:cxnLst/>
              <a:rect l="0" t="0" r="0" b="0"/>
              <a:pathLst>
                <a:path w="152034" h="250283">
                  <a:moveTo>
                    <a:pt x="84228" y="73721"/>
                  </a:moveTo>
                  <a:lnTo>
                    <a:pt x="95406" y="62542"/>
                  </a:lnTo>
                  <a:lnTo>
                    <a:pt x="100894" y="44576"/>
                  </a:lnTo>
                  <a:lnTo>
                    <a:pt x="102358" y="33234"/>
                  </a:lnTo>
                  <a:lnTo>
                    <a:pt x="97745" y="14392"/>
                  </a:lnTo>
                  <a:lnTo>
                    <a:pt x="93239" y="6092"/>
                  </a:lnTo>
                  <a:lnTo>
                    <a:pt x="86726" y="1729"/>
                  </a:lnTo>
                  <a:lnTo>
                    <a:pt x="70130" y="0"/>
                  </a:lnTo>
                  <a:lnTo>
                    <a:pt x="54175" y="6251"/>
                  </a:lnTo>
                  <a:lnTo>
                    <a:pt x="39286" y="17998"/>
                  </a:lnTo>
                  <a:lnTo>
                    <a:pt x="24869" y="34917"/>
                  </a:lnTo>
                  <a:lnTo>
                    <a:pt x="21259" y="44342"/>
                  </a:lnTo>
                  <a:lnTo>
                    <a:pt x="20367" y="64173"/>
                  </a:lnTo>
                  <a:lnTo>
                    <a:pt x="26441" y="95068"/>
                  </a:lnTo>
                  <a:lnTo>
                    <a:pt x="31665" y="103160"/>
                  </a:lnTo>
                  <a:lnTo>
                    <a:pt x="46829" y="115271"/>
                  </a:lnTo>
                  <a:lnTo>
                    <a:pt x="55785" y="116629"/>
                  </a:lnTo>
                  <a:lnTo>
                    <a:pt x="75096" y="111898"/>
                  </a:lnTo>
                  <a:lnTo>
                    <a:pt x="100109" y="96081"/>
                  </a:lnTo>
                  <a:lnTo>
                    <a:pt x="106514" y="95647"/>
                  </a:lnTo>
                  <a:lnTo>
                    <a:pt x="111953" y="98867"/>
                  </a:lnTo>
                  <a:lnTo>
                    <a:pt x="121117" y="111803"/>
                  </a:lnTo>
                  <a:lnTo>
                    <a:pt x="140154" y="164394"/>
                  </a:lnTo>
                  <a:lnTo>
                    <a:pt x="152033" y="209785"/>
                  </a:lnTo>
                  <a:lnTo>
                    <a:pt x="150238" y="231290"/>
                  </a:lnTo>
                  <a:lnTo>
                    <a:pt x="143443" y="238428"/>
                  </a:lnTo>
                  <a:lnTo>
                    <a:pt x="120294" y="246360"/>
                  </a:lnTo>
                  <a:lnTo>
                    <a:pt x="60113" y="250282"/>
                  </a:lnTo>
                  <a:lnTo>
                    <a:pt x="0" y="2421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49835" y="3937658"/>
              <a:ext cx="128199" cy="139599"/>
            </a:xfrm>
            <a:custGeom>
              <a:avLst/>
              <a:gdLst/>
              <a:ahLst/>
              <a:cxnLst/>
              <a:rect l="0" t="0" r="0" b="0"/>
              <a:pathLst>
                <a:path w="128199" h="139599">
                  <a:moveTo>
                    <a:pt x="19160" y="0"/>
                  </a:moveTo>
                  <a:lnTo>
                    <a:pt x="2371" y="56214"/>
                  </a:lnTo>
                  <a:lnTo>
                    <a:pt x="0" y="85425"/>
                  </a:lnTo>
                  <a:lnTo>
                    <a:pt x="5185" y="108546"/>
                  </a:lnTo>
                  <a:lnTo>
                    <a:pt x="9843" y="117988"/>
                  </a:lnTo>
                  <a:lnTo>
                    <a:pt x="24378" y="131598"/>
                  </a:lnTo>
                  <a:lnTo>
                    <a:pt x="33167" y="136865"/>
                  </a:lnTo>
                  <a:lnTo>
                    <a:pt x="52291" y="139598"/>
                  </a:lnTo>
                  <a:lnTo>
                    <a:pt x="93164" y="131820"/>
                  </a:lnTo>
                  <a:lnTo>
                    <a:pt x="101252" y="126484"/>
                  </a:lnTo>
                  <a:lnTo>
                    <a:pt x="113357" y="111197"/>
                  </a:lnTo>
                  <a:lnTo>
                    <a:pt x="126749" y="82860"/>
                  </a:lnTo>
                  <a:lnTo>
                    <a:pt x="128198" y="62563"/>
                  </a:lnTo>
                  <a:lnTo>
                    <a:pt x="124445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947979" y="3936775"/>
              <a:ext cx="105286" cy="140459"/>
            </a:xfrm>
            <a:custGeom>
              <a:avLst/>
              <a:gdLst/>
              <a:ahLst/>
              <a:cxnLst/>
              <a:rect l="0" t="0" r="0" b="0"/>
              <a:pathLst>
                <a:path w="105286" h="140459">
                  <a:moveTo>
                    <a:pt x="0" y="64054"/>
                  </a:moveTo>
                  <a:lnTo>
                    <a:pt x="19128" y="117929"/>
                  </a:lnTo>
                  <a:lnTo>
                    <a:pt x="30338" y="138301"/>
                  </a:lnTo>
                  <a:lnTo>
                    <a:pt x="33094" y="140458"/>
                  </a:lnTo>
                  <a:lnTo>
                    <a:pt x="33761" y="137217"/>
                  </a:lnTo>
                  <a:lnTo>
                    <a:pt x="20324" y="75806"/>
                  </a:lnTo>
                  <a:lnTo>
                    <a:pt x="16052" y="52899"/>
                  </a:lnTo>
                  <a:lnTo>
                    <a:pt x="18052" y="27121"/>
                  </a:lnTo>
                  <a:lnTo>
                    <a:pt x="22563" y="17205"/>
                  </a:lnTo>
                  <a:lnTo>
                    <a:pt x="36934" y="3068"/>
                  </a:lnTo>
                  <a:lnTo>
                    <a:pt x="45680" y="0"/>
                  </a:lnTo>
                  <a:lnTo>
                    <a:pt x="105285" y="8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105906" y="3941999"/>
              <a:ext cx="133723" cy="164116"/>
            </a:xfrm>
            <a:custGeom>
              <a:avLst/>
              <a:gdLst/>
              <a:ahLst/>
              <a:cxnLst/>
              <a:rect l="0" t="0" r="0" b="0"/>
              <a:pathLst>
                <a:path w="133723" h="164116">
                  <a:moveTo>
                    <a:pt x="0" y="37773"/>
                  </a:moveTo>
                  <a:lnTo>
                    <a:pt x="55045" y="54561"/>
                  </a:lnTo>
                  <a:lnTo>
                    <a:pt x="92999" y="56395"/>
                  </a:lnTo>
                  <a:lnTo>
                    <a:pt x="120102" y="52678"/>
                  </a:lnTo>
                  <a:lnTo>
                    <a:pt x="128031" y="47710"/>
                  </a:lnTo>
                  <a:lnTo>
                    <a:pt x="132147" y="40888"/>
                  </a:lnTo>
                  <a:lnTo>
                    <a:pt x="133722" y="32830"/>
                  </a:lnTo>
                  <a:lnTo>
                    <a:pt x="132432" y="25119"/>
                  </a:lnTo>
                  <a:lnTo>
                    <a:pt x="124759" y="10312"/>
                  </a:lnTo>
                  <a:lnTo>
                    <a:pt x="117098" y="5428"/>
                  </a:lnTo>
                  <a:lnTo>
                    <a:pt x="96108" y="0"/>
                  </a:lnTo>
                  <a:lnTo>
                    <a:pt x="63572" y="2534"/>
                  </a:lnTo>
                  <a:lnTo>
                    <a:pt x="31704" y="16283"/>
                  </a:lnTo>
                  <a:lnTo>
                    <a:pt x="24646" y="24616"/>
                  </a:lnTo>
                  <a:lnTo>
                    <a:pt x="6799" y="84899"/>
                  </a:lnTo>
                  <a:lnTo>
                    <a:pt x="6872" y="96096"/>
                  </a:lnTo>
                  <a:lnTo>
                    <a:pt x="13193" y="114777"/>
                  </a:lnTo>
                  <a:lnTo>
                    <a:pt x="35495" y="138448"/>
                  </a:lnTo>
                  <a:lnTo>
                    <a:pt x="64330" y="154690"/>
                  </a:lnTo>
                  <a:lnTo>
                    <a:pt x="115814" y="164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317742" y="3948186"/>
              <a:ext cx="96009" cy="181037"/>
            </a:xfrm>
            <a:custGeom>
              <a:avLst/>
              <a:gdLst/>
              <a:ahLst/>
              <a:cxnLst/>
              <a:rect l="0" t="0" r="0" b="0"/>
              <a:pathLst>
                <a:path w="96009" h="181037">
                  <a:moveTo>
                    <a:pt x="93491" y="0"/>
                  </a:moveTo>
                  <a:lnTo>
                    <a:pt x="50799" y="3120"/>
                  </a:lnTo>
                  <a:lnTo>
                    <a:pt x="19620" y="14572"/>
                  </a:lnTo>
                  <a:lnTo>
                    <a:pt x="9149" y="20244"/>
                  </a:lnTo>
                  <a:lnTo>
                    <a:pt x="3337" y="27534"/>
                  </a:lnTo>
                  <a:lnTo>
                    <a:pt x="633" y="35904"/>
                  </a:lnTo>
                  <a:lnTo>
                    <a:pt x="0" y="44993"/>
                  </a:lnTo>
                  <a:lnTo>
                    <a:pt x="3088" y="53392"/>
                  </a:lnTo>
                  <a:lnTo>
                    <a:pt x="15877" y="68963"/>
                  </a:lnTo>
                  <a:lnTo>
                    <a:pt x="73014" y="103131"/>
                  </a:lnTo>
                  <a:lnTo>
                    <a:pt x="87510" y="119536"/>
                  </a:lnTo>
                  <a:lnTo>
                    <a:pt x="93013" y="128824"/>
                  </a:lnTo>
                  <a:lnTo>
                    <a:pt x="96008" y="148502"/>
                  </a:lnTo>
                  <a:lnTo>
                    <a:pt x="95169" y="158663"/>
                  </a:lnTo>
                  <a:lnTo>
                    <a:pt x="91100" y="166607"/>
                  </a:lnTo>
                  <a:lnTo>
                    <a:pt x="77220" y="178553"/>
                  </a:lnTo>
                  <a:lnTo>
                    <a:pt x="68606" y="181036"/>
                  </a:lnTo>
                  <a:lnTo>
                    <a:pt x="9263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3295" y="4095585"/>
              <a:ext cx="2737410" cy="94758"/>
            </a:xfrm>
            <a:custGeom>
              <a:avLst/>
              <a:gdLst/>
              <a:ahLst/>
              <a:cxnLst/>
              <a:rect l="0" t="0" r="0" b="0"/>
              <a:pathLst>
                <a:path w="2737410" h="94758">
                  <a:moveTo>
                    <a:pt x="2737409" y="94757"/>
                  </a:moveTo>
                  <a:lnTo>
                    <a:pt x="2688479" y="94757"/>
                  </a:lnTo>
                  <a:lnTo>
                    <a:pt x="2634937" y="89168"/>
                  </a:lnTo>
                  <a:lnTo>
                    <a:pt x="2580991" y="85203"/>
                  </a:lnTo>
                  <a:lnTo>
                    <a:pt x="2532226" y="84517"/>
                  </a:lnTo>
                  <a:lnTo>
                    <a:pt x="2480732" y="84314"/>
                  </a:lnTo>
                  <a:lnTo>
                    <a:pt x="2428430" y="83083"/>
                  </a:lnTo>
                  <a:lnTo>
                    <a:pt x="2377058" y="77000"/>
                  </a:lnTo>
                  <a:lnTo>
                    <a:pt x="2314066" y="74351"/>
                  </a:lnTo>
                  <a:lnTo>
                    <a:pt x="2251233" y="73828"/>
                  </a:lnTo>
                  <a:lnTo>
                    <a:pt x="2193762" y="73725"/>
                  </a:lnTo>
                  <a:lnTo>
                    <a:pt x="2134229" y="73705"/>
                  </a:lnTo>
                  <a:lnTo>
                    <a:pt x="2077670" y="68112"/>
                  </a:lnTo>
                  <a:lnTo>
                    <a:pt x="2017061" y="64147"/>
                  </a:lnTo>
                  <a:lnTo>
                    <a:pt x="1955696" y="63364"/>
                  </a:lnTo>
                  <a:lnTo>
                    <a:pt x="1893185" y="63209"/>
                  </a:lnTo>
                  <a:lnTo>
                    <a:pt x="1835777" y="55943"/>
                  </a:lnTo>
                  <a:lnTo>
                    <a:pt x="1779377" y="53295"/>
                  </a:lnTo>
                  <a:lnTo>
                    <a:pt x="1723176" y="52771"/>
                  </a:lnTo>
                  <a:lnTo>
                    <a:pt x="1665845" y="52668"/>
                  </a:lnTo>
                  <a:lnTo>
                    <a:pt x="1602527" y="49528"/>
                  </a:lnTo>
                  <a:lnTo>
                    <a:pt x="1544613" y="43579"/>
                  </a:lnTo>
                  <a:lnTo>
                    <a:pt x="1496605" y="42548"/>
                  </a:lnTo>
                  <a:lnTo>
                    <a:pt x="1435216" y="42200"/>
                  </a:lnTo>
                  <a:lnTo>
                    <a:pt x="1386332" y="40970"/>
                  </a:lnTo>
                  <a:lnTo>
                    <a:pt x="1324180" y="33786"/>
                  </a:lnTo>
                  <a:lnTo>
                    <a:pt x="1261514" y="32020"/>
                  </a:lnTo>
                  <a:lnTo>
                    <a:pt x="1212682" y="31715"/>
                  </a:lnTo>
                  <a:lnTo>
                    <a:pt x="1149846" y="31611"/>
                  </a:lnTo>
                  <a:lnTo>
                    <a:pt x="1093677" y="31593"/>
                  </a:lnTo>
                  <a:lnTo>
                    <a:pt x="1039470" y="31588"/>
                  </a:lnTo>
                  <a:lnTo>
                    <a:pt x="986364" y="31587"/>
                  </a:lnTo>
                  <a:lnTo>
                    <a:pt x="934754" y="31586"/>
                  </a:lnTo>
                  <a:lnTo>
                    <a:pt x="871681" y="31586"/>
                  </a:lnTo>
                  <a:lnTo>
                    <a:pt x="808833" y="25997"/>
                  </a:lnTo>
                  <a:lnTo>
                    <a:pt x="759970" y="22520"/>
                  </a:lnTo>
                  <a:lnTo>
                    <a:pt x="699462" y="20176"/>
                  </a:lnTo>
                  <a:lnTo>
                    <a:pt x="642450" y="12781"/>
                  </a:lnTo>
                  <a:lnTo>
                    <a:pt x="580539" y="10974"/>
                  </a:lnTo>
                  <a:lnTo>
                    <a:pt x="529330" y="10660"/>
                  </a:lnTo>
                  <a:lnTo>
                    <a:pt x="474096" y="3319"/>
                  </a:lnTo>
                  <a:lnTo>
                    <a:pt x="426172" y="983"/>
                  </a:lnTo>
                  <a:lnTo>
                    <a:pt x="363815" y="3314"/>
                  </a:lnTo>
                  <a:lnTo>
                    <a:pt x="311420" y="9103"/>
                  </a:lnTo>
                  <a:lnTo>
                    <a:pt x="256011" y="10247"/>
                  </a:lnTo>
                  <a:lnTo>
                    <a:pt x="200005" y="10473"/>
                  </a:lnTo>
                  <a:lnTo>
                    <a:pt x="138293" y="4929"/>
                  </a:lnTo>
                  <a:lnTo>
                    <a:pt x="78183" y="974"/>
                  </a:lnTo>
                  <a:lnTo>
                    <a:pt x="27488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42860" y="39271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84974" y="4064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2000414" y="4363025"/>
            <a:ext cx="2618343" cy="623943"/>
            <a:chOff x="2000414" y="4363025"/>
            <a:chExt cx="2618343" cy="623943"/>
          </a:xfrm>
        </p:grpSpPr>
        <p:sp>
          <p:nvSpPr>
            <p:cNvPr id="89" name="Freeform 88"/>
            <p:cNvSpPr/>
            <p:nvPr/>
          </p:nvSpPr>
          <p:spPr>
            <a:xfrm>
              <a:off x="2000414" y="453778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75189" y="4363025"/>
              <a:ext cx="188480" cy="378071"/>
            </a:xfrm>
            <a:custGeom>
              <a:avLst/>
              <a:gdLst/>
              <a:ahLst/>
              <a:cxnLst/>
              <a:rect l="0" t="0" r="0" b="0"/>
              <a:pathLst>
                <a:path w="188480" h="378071">
                  <a:moveTo>
                    <a:pt x="167422" y="48415"/>
                  </a:moveTo>
                  <a:lnTo>
                    <a:pt x="149441" y="24369"/>
                  </a:lnTo>
                  <a:lnTo>
                    <a:pt x="132524" y="10042"/>
                  </a:lnTo>
                  <a:lnTo>
                    <a:pt x="110188" y="2114"/>
                  </a:lnTo>
                  <a:lnTo>
                    <a:pt x="97680" y="0"/>
                  </a:lnTo>
                  <a:lnTo>
                    <a:pt x="74424" y="3891"/>
                  </a:lnTo>
                  <a:lnTo>
                    <a:pt x="63310" y="8204"/>
                  </a:lnTo>
                  <a:lnTo>
                    <a:pt x="44721" y="25474"/>
                  </a:lnTo>
                  <a:lnTo>
                    <a:pt x="19312" y="69100"/>
                  </a:lnTo>
                  <a:lnTo>
                    <a:pt x="4198" y="113852"/>
                  </a:lnTo>
                  <a:lnTo>
                    <a:pt x="0" y="173472"/>
                  </a:lnTo>
                  <a:lnTo>
                    <a:pt x="4760" y="236245"/>
                  </a:lnTo>
                  <a:lnTo>
                    <a:pt x="28657" y="299491"/>
                  </a:lnTo>
                  <a:lnTo>
                    <a:pt x="43638" y="329088"/>
                  </a:lnTo>
                  <a:lnTo>
                    <a:pt x="69661" y="360050"/>
                  </a:lnTo>
                  <a:lnTo>
                    <a:pt x="95952" y="376018"/>
                  </a:lnTo>
                  <a:lnTo>
                    <a:pt x="115770" y="378070"/>
                  </a:lnTo>
                  <a:lnTo>
                    <a:pt x="136277" y="373913"/>
                  </a:lnTo>
                  <a:lnTo>
                    <a:pt x="171798" y="355300"/>
                  </a:lnTo>
                  <a:lnTo>
                    <a:pt x="188479" y="34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70834" y="4563778"/>
              <a:ext cx="137069" cy="176052"/>
            </a:xfrm>
            <a:custGeom>
              <a:avLst/>
              <a:gdLst/>
              <a:ahLst/>
              <a:cxnLst/>
              <a:rect l="0" t="0" r="0" b="0"/>
              <a:pathLst>
                <a:path w="137069" h="176052">
                  <a:moveTo>
                    <a:pt x="98119" y="5589"/>
                  </a:moveTo>
                  <a:lnTo>
                    <a:pt x="81351" y="0"/>
                  </a:lnTo>
                  <a:lnTo>
                    <a:pt x="74072" y="694"/>
                  </a:lnTo>
                  <a:lnTo>
                    <a:pt x="59746" y="7703"/>
                  </a:lnTo>
                  <a:lnTo>
                    <a:pt x="31484" y="32437"/>
                  </a:lnTo>
                  <a:lnTo>
                    <a:pt x="6491" y="69904"/>
                  </a:lnTo>
                  <a:lnTo>
                    <a:pt x="1939" y="80052"/>
                  </a:lnTo>
                  <a:lnTo>
                    <a:pt x="0" y="100685"/>
                  </a:lnTo>
                  <a:lnTo>
                    <a:pt x="4208" y="120384"/>
                  </a:lnTo>
                  <a:lnTo>
                    <a:pt x="25973" y="152094"/>
                  </a:lnTo>
                  <a:lnTo>
                    <a:pt x="40318" y="165459"/>
                  </a:lnTo>
                  <a:lnTo>
                    <a:pt x="58392" y="175299"/>
                  </a:lnTo>
                  <a:lnTo>
                    <a:pt x="66955" y="176051"/>
                  </a:lnTo>
                  <a:lnTo>
                    <a:pt x="110321" y="160041"/>
                  </a:lnTo>
                  <a:lnTo>
                    <a:pt x="124209" y="146764"/>
                  </a:lnTo>
                  <a:lnTo>
                    <a:pt x="129550" y="138310"/>
                  </a:lnTo>
                  <a:lnTo>
                    <a:pt x="137068" y="104056"/>
                  </a:lnTo>
                  <a:lnTo>
                    <a:pt x="132587" y="80938"/>
                  </a:lnTo>
                  <a:lnTo>
                    <a:pt x="110647" y="37501"/>
                  </a:lnTo>
                  <a:lnTo>
                    <a:pt x="100567" y="25621"/>
                  </a:lnTo>
                  <a:lnTo>
                    <a:pt x="87591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39487" y="4576796"/>
              <a:ext cx="87394" cy="155093"/>
            </a:xfrm>
            <a:custGeom>
              <a:avLst/>
              <a:gdLst/>
              <a:ahLst/>
              <a:cxnLst/>
              <a:rect l="0" t="0" r="0" b="0"/>
              <a:pathLst>
                <a:path w="87394" h="155093">
                  <a:moveTo>
                    <a:pt x="3166" y="55742"/>
                  </a:moveTo>
                  <a:lnTo>
                    <a:pt x="22294" y="108448"/>
                  </a:lnTo>
                  <a:lnTo>
                    <a:pt x="52969" y="152125"/>
                  </a:lnTo>
                  <a:lnTo>
                    <a:pt x="56255" y="155092"/>
                  </a:lnTo>
                  <a:lnTo>
                    <a:pt x="57276" y="153561"/>
                  </a:lnTo>
                  <a:lnTo>
                    <a:pt x="56786" y="149031"/>
                  </a:lnTo>
                  <a:lnTo>
                    <a:pt x="16304" y="86210"/>
                  </a:lnTo>
                  <a:lnTo>
                    <a:pt x="172" y="44993"/>
                  </a:lnTo>
                  <a:lnTo>
                    <a:pt x="0" y="35708"/>
                  </a:lnTo>
                  <a:lnTo>
                    <a:pt x="6048" y="19152"/>
                  </a:lnTo>
                  <a:lnTo>
                    <a:pt x="22774" y="7115"/>
                  </a:lnTo>
                  <a:lnTo>
                    <a:pt x="33785" y="2267"/>
                  </a:lnTo>
                  <a:lnTo>
                    <a:pt x="55379" y="0"/>
                  </a:lnTo>
                  <a:lnTo>
                    <a:pt x="87393" y="31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795668" y="4577663"/>
              <a:ext cx="78612" cy="132162"/>
            </a:xfrm>
            <a:custGeom>
              <a:avLst/>
              <a:gdLst/>
              <a:ahLst/>
              <a:cxnLst/>
              <a:rect l="0" t="0" r="0" b="0"/>
              <a:pathLst>
                <a:path w="78612" h="132162">
                  <a:moveTo>
                    <a:pt x="4912" y="44347"/>
                  </a:moveTo>
                  <a:lnTo>
                    <a:pt x="8031" y="87039"/>
                  </a:lnTo>
                  <a:lnTo>
                    <a:pt x="20531" y="132161"/>
                  </a:lnTo>
                  <a:lnTo>
                    <a:pt x="4388" y="73369"/>
                  </a:lnTo>
                  <a:lnTo>
                    <a:pt x="0" y="47887"/>
                  </a:lnTo>
                  <a:lnTo>
                    <a:pt x="1949" y="24863"/>
                  </a:lnTo>
                  <a:lnTo>
                    <a:pt x="6446" y="16150"/>
                  </a:lnTo>
                  <a:lnTo>
                    <a:pt x="20802" y="3349"/>
                  </a:lnTo>
                  <a:lnTo>
                    <a:pt x="42000" y="0"/>
                  </a:lnTo>
                  <a:lnTo>
                    <a:pt x="78611" y="2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925500" y="4579317"/>
              <a:ext cx="146984" cy="179564"/>
            </a:xfrm>
            <a:custGeom>
              <a:avLst/>
              <a:gdLst/>
              <a:ahLst/>
              <a:cxnLst/>
              <a:rect l="0" t="0" r="0" b="0"/>
              <a:pathLst>
                <a:path w="146984" h="179564">
                  <a:moveTo>
                    <a:pt x="11950" y="53221"/>
                  </a:moveTo>
                  <a:lnTo>
                    <a:pt x="66995" y="77246"/>
                  </a:lnTo>
                  <a:lnTo>
                    <a:pt x="91787" y="81446"/>
                  </a:lnTo>
                  <a:lnTo>
                    <a:pt x="112164" y="77074"/>
                  </a:lnTo>
                  <a:lnTo>
                    <a:pt x="144310" y="55203"/>
                  </a:lnTo>
                  <a:lnTo>
                    <a:pt x="146983" y="47524"/>
                  </a:lnTo>
                  <a:lnTo>
                    <a:pt x="143715" y="29632"/>
                  </a:lnTo>
                  <a:lnTo>
                    <a:pt x="128224" y="13101"/>
                  </a:lnTo>
                  <a:lnTo>
                    <a:pt x="117542" y="5418"/>
                  </a:lnTo>
                  <a:lnTo>
                    <a:pt x="96315" y="0"/>
                  </a:lnTo>
                  <a:lnTo>
                    <a:pt x="74012" y="2661"/>
                  </a:lnTo>
                  <a:lnTo>
                    <a:pt x="48502" y="11643"/>
                  </a:lnTo>
                  <a:lnTo>
                    <a:pt x="27805" y="26553"/>
                  </a:lnTo>
                  <a:lnTo>
                    <a:pt x="11978" y="46048"/>
                  </a:lnTo>
                  <a:lnTo>
                    <a:pt x="1044" y="70310"/>
                  </a:lnTo>
                  <a:lnTo>
                    <a:pt x="0" y="82162"/>
                  </a:lnTo>
                  <a:lnTo>
                    <a:pt x="5080" y="104688"/>
                  </a:lnTo>
                  <a:lnTo>
                    <a:pt x="21093" y="131512"/>
                  </a:lnTo>
                  <a:lnTo>
                    <a:pt x="40656" y="154278"/>
                  </a:lnTo>
                  <a:lnTo>
                    <a:pt x="66859" y="170252"/>
                  </a:lnTo>
                  <a:lnTo>
                    <a:pt x="127764" y="1795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179394" y="4587406"/>
              <a:ext cx="139946" cy="165482"/>
            </a:xfrm>
            <a:custGeom>
              <a:avLst/>
              <a:gdLst/>
              <a:ahLst/>
              <a:cxnLst/>
              <a:rect l="0" t="0" r="0" b="0"/>
              <a:pathLst>
                <a:path w="139946" h="165482">
                  <a:moveTo>
                    <a:pt x="105497" y="13547"/>
                  </a:moveTo>
                  <a:lnTo>
                    <a:pt x="88729" y="2369"/>
                  </a:lnTo>
                  <a:lnTo>
                    <a:pt x="71138" y="0"/>
                  </a:lnTo>
                  <a:lnTo>
                    <a:pt x="31250" y="8011"/>
                  </a:lnTo>
                  <a:lnTo>
                    <a:pt x="5639" y="23085"/>
                  </a:lnTo>
                  <a:lnTo>
                    <a:pt x="1490" y="30435"/>
                  </a:lnTo>
                  <a:lnTo>
                    <a:pt x="0" y="47959"/>
                  </a:lnTo>
                  <a:lnTo>
                    <a:pt x="3580" y="55205"/>
                  </a:lnTo>
                  <a:lnTo>
                    <a:pt x="16917" y="66377"/>
                  </a:lnTo>
                  <a:lnTo>
                    <a:pt x="75649" y="78476"/>
                  </a:lnTo>
                  <a:lnTo>
                    <a:pt x="100420" y="85688"/>
                  </a:lnTo>
                  <a:lnTo>
                    <a:pt x="119228" y="96692"/>
                  </a:lnTo>
                  <a:lnTo>
                    <a:pt x="132267" y="112502"/>
                  </a:lnTo>
                  <a:lnTo>
                    <a:pt x="137381" y="121631"/>
                  </a:lnTo>
                  <a:lnTo>
                    <a:pt x="139945" y="141133"/>
                  </a:lnTo>
                  <a:lnTo>
                    <a:pt x="138991" y="151247"/>
                  </a:lnTo>
                  <a:lnTo>
                    <a:pt x="133675" y="157989"/>
                  </a:lnTo>
                  <a:lnTo>
                    <a:pt x="115291" y="165481"/>
                  </a:lnTo>
                  <a:lnTo>
                    <a:pt x="78633" y="164109"/>
                  </a:lnTo>
                  <a:lnTo>
                    <a:pt x="28130" y="153029"/>
                  </a:lnTo>
                  <a:lnTo>
                    <a:pt x="10740" y="1504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411233" y="4600840"/>
              <a:ext cx="102479" cy="360794"/>
            </a:xfrm>
            <a:custGeom>
              <a:avLst/>
              <a:gdLst/>
              <a:ahLst/>
              <a:cxnLst/>
              <a:rect l="0" t="0" r="0" b="0"/>
              <a:pathLst>
                <a:path w="102479" h="360794">
                  <a:moveTo>
                    <a:pt x="0" y="115927"/>
                  </a:moveTo>
                  <a:lnTo>
                    <a:pt x="8333" y="164857"/>
                  </a:lnTo>
                  <a:lnTo>
                    <a:pt x="12997" y="212703"/>
                  </a:lnTo>
                  <a:lnTo>
                    <a:pt x="21788" y="263924"/>
                  </a:lnTo>
                  <a:lnTo>
                    <a:pt x="35239" y="322455"/>
                  </a:lnTo>
                  <a:lnTo>
                    <a:pt x="46822" y="360793"/>
                  </a:lnTo>
                  <a:lnTo>
                    <a:pt x="37376" y="327633"/>
                  </a:lnTo>
                  <a:lnTo>
                    <a:pt x="29228" y="265670"/>
                  </a:lnTo>
                  <a:lnTo>
                    <a:pt x="13727" y="203756"/>
                  </a:lnTo>
                  <a:lnTo>
                    <a:pt x="2039" y="142397"/>
                  </a:lnTo>
                  <a:lnTo>
                    <a:pt x="1572" y="88703"/>
                  </a:lnTo>
                  <a:lnTo>
                    <a:pt x="14707" y="32273"/>
                  </a:lnTo>
                  <a:lnTo>
                    <a:pt x="30354" y="5872"/>
                  </a:lnTo>
                  <a:lnTo>
                    <a:pt x="37783" y="1613"/>
                  </a:lnTo>
                  <a:lnTo>
                    <a:pt x="55397" y="0"/>
                  </a:lnTo>
                  <a:lnTo>
                    <a:pt x="71804" y="6302"/>
                  </a:lnTo>
                  <a:lnTo>
                    <a:pt x="79455" y="11258"/>
                  </a:lnTo>
                  <a:lnTo>
                    <a:pt x="91075" y="26123"/>
                  </a:lnTo>
                  <a:lnTo>
                    <a:pt x="98969" y="45598"/>
                  </a:lnTo>
                  <a:lnTo>
                    <a:pt x="102478" y="69852"/>
                  </a:lnTo>
                  <a:lnTo>
                    <a:pt x="97798" y="89989"/>
                  </a:lnTo>
                  <a:lnTo>
                    <a:pt x="93275" y="98635"/>
                  </a:lnTo>
                  <a:lnTo>
                    <a:pt x="78890" y="111361"/>
                  </a:lnTo>
                  <a:lnTo>
                    <a:pt x="57300" y="121983"/>
                  </a:lnTo>
                  <a:lnTo>
                    <a:pt x="42114" y="1264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593249" y="4608708"/>
              <a:ext cx="118880" cy="139704"/>
            </a:xfrm>
            <a:custGeom>
              <a:avLst/>
              <a:gdLst/>
              <a:ahLst/>
              <a:cxnLst/>
              <a:rect l="0" t="0" r="0" b="0"/>
              <a:pathLst>
                <a:path w="118880" h="139704">
                  <a:moveTo>
                    <a:pt x="81196" y="13302"/>
                  </a:moveTo>
                  <a:lnTo>
                    <a:pt x="70018" y="2124"/>
                  </a:lnTo>
                  <a:lnTo>
                    <a:pt x="63216" y="0"/>
                  </a:lnTo>
                  <a:lnTo>
                    <a:pt x="46299" y="761"/>
                  </a:lnTo>
                  <a:lnTo>
                    <a:pt x="30201" y="8118"/>
                  </a:lnTo>
                  <a:lnTo>
                    <a:pt x="22633" y="13356"/>
                  </a:lnTo>
                  <a:lnTo>
                    <a:pt x="11105" y="28534"/>
                  </a:lnTo>
                  <a:lnTo>
                    <a:pt x="3251" y="48148"/>
                  </a:lnTo>
                  <a:lnTo>
                    <a:pt x="0" y="84328"/>
                  </a:lnTo>
                  <a:lnTo>
                    <a:pt x="3385" y="106870"/>
                  </a:lnTo>
                  <a:lnTo>
                    <a:pt x="15028" y="125468"/>
                  </a:lnTo>
                  <a:lnTo>
                    <a:pt x="23046" y="133703"/>
                  </a:lnTo>
                  <a:lnTo>
                    <a:pt x="33071" y="138023"/>
                  </a:lnTo>
                  <a:lnTo>
                    <a:pt x="56687" y="139703"/>
                  </a:lnTo>
                  <a:lnTo>
                    <a:pt x="76543" y="133432"/>
                  </a:lnTo>
                  <a:lnTo>
                    <a:pt x="108353" y="110341"/>
                  </a:lnTo>
                  <a:lnTo>
                    <a:pt x="116662" y="90746"/>
                  </a:lnTo>
                  <a:lnTo>
                    <a:pt x="118879" y="78969"/>
                  </a:lnTo>
                  <a:lnTo>
                    <a:pt x="118016" y="68778"/>
                  </a:lnTo>
                  <a:lnTo>
                    <a:pt x="110819" y="51216"/>
                  </a:lnTo>
                  <a:lnTo>
                    <a:pt x="93613" y="28175"/>
                  </a:lnTo>
                  <a:lnTo>
                    <a:pt x="60139" y="27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727088" y="4653596"/>
              <a:ext cx="210571" cy="119670"/>
            </a:xfrm>
            <a:custGeom>
              <a:avLst/>
              <a:gdLst/>
              <a:ahLst/>
              <a:cxnLst/>
              <a:rect l="0" t="0" r="0" b="0"/>
              <a:pathLst>
                <a:path w="210571" h="119670">
                  <a:moveTo>
                    <a:pt x="0" y="0"/>
                  </a:moveTo>
                  <a:lnTo>
                    <a:pt x="15641" y="17980"/>
                  </a:lnTo>
                  <a:lnTo>
                    <a:pt x="53455" y="76330"/>
                  </a:lnTo>
                  <a:lnTo>
                    <a:pt x="77099" y="119669"/>
                  </a:lnTo>
                  <a:lnTo>
                    <a:pt x="77136" y="118384"/>
                  </a:lnTo>
                  <a:lnTo>
                    <a:pt x="66916" y="66152"/>
                  </a:lnTo>
                  <a:lnTo>
                    <a:pt x="64835" y="38369"/>
                  </a:lnTo>
                  <a:lnTo>
                    <a:pt x="70149" y="16663"/>
                  </a:lnTo>
                  <a:lnTo>
                    <a:pt x="74842" y="7599"/>
                  </a:lnTo>
                  <a:lnTo>
                    <a:pt x="81480" y="2726"/>
                  </a:lnTo>
                  <a:lnTo>
                    <a:pt x="89415" y="647"/>
                  </a:lnTo>
                  <a:lnTo>
                    <a:pt x="98214" y="431"/>
                  </a:lnTo>
                  <a:lnTo>
                    <a:pt x="127367" y="11306"/>
                  </a:lnTo>
                  <a:lnTo>
                    <a:pt x="174724" y="37111"/>
                  </a:lnTo>
                  <a:lnTo>
                    <a:pt x="193078" y="55098"/>
                  </a:lnTo>
                  <a:lnTo>
                    <a:pt x="202796" y="77910"/>
                  </a:lnTo>
                  <a:lnTo>
                    <a:pt x="21057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984246" y="4490554"/>
              <a:ext cx="153454" cy="314226"/>
            </a:xfrm>
            <a:custGeom>
              <a:avLst/>
              <a:gdLst/>
              <a:ahLst/>
              <a:cxnLst/>
              <a:rect l="0" t="0" r="0" b="0"/>
              <a:pathLst>
                <a:path w="153454" h="314226">
                  <a:moveTo>
                    <a:pt x="90282" y="226213"/>
                  </a:moveTo>
                  <a:lnTo>
                    <a:pt x="80707" y="202166"/>
                  </a:lnTo>
                  <a:lnTo>
                    <a:pt x="70039" y="187839"/>
                  </a:lnTo>
                  <a:lnTo>
                    <a:pt x="51260" y="179912"/>
                  </a:lnTo>
                  <a:lnTo>
                    <a:pt x="39701" y="177798"/>
                  </a:lnTo>
                  <a:lnTo>
                    <a:pt x="29655" y="179898"/>
                  </a:lnTo>
                  <a:lnTo>
                    <a:pt x="12254" y="191590"/>
                  </a:lnTo>
                  <a:lnTo>
                    <a:pt x="2961" y="211605"/>
                  </a:lnTo>
                  <a:lnTo>
                    <a:pt x="0" y="236098"/>
                  </a:lnTo>
                  <a:lnTo>
                    <a:pt x="10615" y="298210"/>
                  </a:lnTo>
                  <a:lnTo>
                    <a:pt x="17283" y="305796"/>
                  </a:lnTo>
                  <a:lnTo>
                    <a:pt x="37171" y="314225"/>
                  </a:lnTo>
                  <a:lnTo>
                    <a:pt x="46686" y="314134"/>
                  </a:lnTo>
                  <a:lnTo>
                    <a:pt x="63497" y="307793"/>
                  </a:lnTo>
                  <a:lnTo>
                    <a:pt x="75648" y="294056"/>
                  </a:lnTo>
                  <a:lnTo>
                    <a:pt x="100450" y="233107"/>
                  </a:lnTo>
                  <a:lnTo>
                    <a:pt x="114777" y="174282"/>
                  </a:lnTo>
                  <a:lnTo>
                    <a:pt x="119767" y="123608"/>
                  </a:lnTo>
                  <a:lnTo>
                    <a:pt x="120283" y="63659"/>
                  </a:lnTo>
                  <a:lnTo>
                    <a:pt x="107159" y="5891"/>
                  </a:lnTo>
                  <a:lnTo>
                    <a:pt x="102703" y="953"/>
                  </a:lnTo>
                  <a:lnTo>
                    <a:pt x="97393" y="0"/>
                  </a:lnTo>
                  <a:lnTo>
                    <a:pt x="91513" y="1705"/>
                  </a:lnTo>
                  <a:lnTo>
                    <a:pt x="86423" y="7521"/>
                  </a:lnTo>
                  <a:lnTo>
                    <a:pt x="77649" y="26461"/>
                  </a:lnTo>
                  <a:lnTo>
                    <a:pt x="71721" y="63431"/>
                  </a:lnTo>
                  <a:lnTo>
                    <a:pt x="78123" y="123912"/>
                  </a:lnTo>
                  <a:lnTo>
                    <a:pt x="94039" y="183105"/>
                  </a:lnTo>
                  <a:lnTo>
                    <a:pt x="109983" y="215390"/>
                  </a:lnTo>
                  <a:lnTo>
                    <a:pt x="125944" y="230371"/>
                  </a:lnTo>
                  <a:lnTo>
                    <a:pt x="153453" y="247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242984" y="4695709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232455" y="4569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327212" y="4642435"/>
              <a:ext cx="126343" cy="158560"/>
            </a:xfrm>
            <a:custGeom>
              <a:avLst/>
              <a:gdLst/>
              <a:ahLst/>
              <a:cxnLst/>
              <a:rect l="0" t="0" r="0" b="0"/>
              <a:pathLst>
                <a:path w="126343" h="158560">
                  <a:moveTo>
                    <a:pt x="0" y="74332"/>
                  </a:moveTo>
                  <a:lnTo>
                    <a:pt x="6066" y="92529"/>
                  </a:lnTo>
                  <a:lnTo>
                    <a:pt x="2317" y="76604"/>
                  </a:lnTo>
                  <a:lnTo>
                    <a:pt x="1857" y="43939"/>
                  </a:lnTo>
                  <a:lnTo>
                    <a:pt x="5894" y="22219"/>
                  </a:lnTo>
                  <a:lnTo>
                    <a:pt x="10949" y="13854"/>
                  </a:lnTo>
                  <a:lnTo>
                    <a:pt x="25923" y="1439"/>
                  </a:lnTo>
                  <a:lnTo>
                    <a:pt x="33660" y="0"/>
                  </a:lnTo>
                  <a:lnTo>
                    <a:pt x="41157" y="1381"/>
                  </a:lnTo>
                  <a:lnTo>
                    <a:pt x="48495" y="4641"/>
                  </a:lnTo>
                  <a:lnTo>
                    <a:pt x="70001" y="25996"/>
                  </a:lnTo>
                  <a:lnTo>
                    <a:pt x="105260" y="83232"/>
                  </a:lnTo>
                  <a:lnTo>
                    <a:pt x="116972" y="106363"/>
                  </a:lnTo>
                  <a:lnTo>
                    <a:pt x="126342" y="1585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306155" y="4679394"/>
              <a:ext cx="312602" cy="307574"/>
            </a:xfrm>
            <a:custGeom>
              <a:avLst/>
              <a:gdLst/>
              <a:ahLst/>
              <a:cxnLst/>
              <a:rect l="0" t="0" r="0" b="0"/>
              <a:pathLst>
                <a:path w="312602" h="307574">
                  <a:moveTo>
                    <a:pt x="284270" y="90015"/>
                  </a:moveTo>
                  <a:lnTo>
                    <a:pt x="281150" y="47323"/>
                  </a:lnTo>
                  <a:lnTo>
                    <a:pt x="278681" y="36987"/>
                  </a:lnTo>
                  <a:lnTo>
                    <a:pt x="263458" y="19264"/>
                  </a:lnTo>
                  <a:lnTo>
                    <a:pt x="241095" y="5928"/>
                  </a:lnTo>
                  <a:lnTo>
                    <a:pt x="215558" y="0"/>
                  </a:lnTo>
                  <a:lnTo>
                    <a:pt x="194849" y="3605"/>
                  </a:lnTo>
                  <a:lnTo>
                    <a:pt x="186052" y="7842"/>
                  </a:lnTo>
                  <a:lnTo>
                    <a:pt x="173157" y="21908"/>
                  </a:lnTo>
                  <a:lnTo>
                    <a:pt x="168080" y="30573"/>
                  </a:lnTo>
                  <a:lnTo>
                    <a:pt x="160936" y="70713"/>
                  </a:lnTo>
                  <a:lnTo>
                    <a:pt x="165504" y="93525"/>
                  </a:lnTo>
                  <a:lnTo>
                    <a:pt x="169997" y="102883"/>
                  </a:lnTo>
                  <a:lnTo>
                    <a:pt x="176503" y="107952"/>
                  </a:lnTo>
                  <a:lnTo>
                    <a:pt x="184349" y="110162"/>
                  </a:lnTo>
                  <a:lnTo>
                    <a:pt x="193089" y="110465"/>
                  </a:lnTo>
                  <a:lnTo>
                    <a:pt x="209040" y="104563"/>
                  </a:lnTo>
                  <a:lnTo>
                    <a:pt x="259613" y="61558"/>
                  </a:lnTo>
                  <a:lnTo>
                    <a:pt x="265493" y="60515"/>
                  </a:lnTo>
                  <a:lnTo>
                    <a:pt x="270582" y="63330"/>
                  </a:lnTo>
                  <a:lnTo>
                    <a:pt x="275144" y="68715"/>
                  </a:lnTo>
                  <a:lnTo>
                    <a:pt x="287155" y="98651"/>
                  </a:lnTo>
                  <a:lnTo>
                    <a:pt x="295628" y="159095"/>
                  </a:lnTo>
                  <a:lnTo>
                    <a:pt x="308822" y="208879"/>
                  </a:lnTo>
                  <a:lnTo>
                    <a:pt x="312601" y="252616"/>
                  </a:lnTo>
                  <a:lnTo>
                    <a:pt x="309340" y="276926"/>
                  </a:lnTo>
                  <a:lnTo>
                    <a:pt x="303323" y="285982"/>
                  </a:lnTo>
                  <a:lnTo>
                    <a:pt x="284159" y="299164"/>
                  </a:lnTo>
                  <a:lnTo>
                    <a:pt x="241473" y="307573"/>
                  </a:lnTo>
                  <a:lnTo>
                    <a:pt x="187948" y="303178"/>
                  </a:lnTo>
                  <a:lnTo>
                    <a:pt x="132118" y="301353"/>
                  </a:lnTo>
                  <a:lnTo>
                    <a:pt x="87575" y="300926"/>
                  </a:lnTo>
                  <a:lnTo>
                    <a:pt x="33227" y="300686"/>
                  </a:lnTo>
                  <a:lnTo>
                    <a:pt x="0" y="300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4824401" y="4516725"/>
            <a:ext cx="3651040" cy="526383"/>
            <a:chOff x="4824401" y="4516725"/>
            <a:chExt cx="3651040" cy="526383"/>
          </a:xfrm>
        </p:grpSpPr>
        <p:sp>
          <p:nvSpPr>
            <p:cNvPr id="105" name="Freeform 104"/>
            <p:cNvSpPr/>
            <p:nvPr/>
          </p:nvSpPr>
          <p:spPr>
            <a:xfrm>
              <a:off x="4824401" y="4618847"/>
              <a:ext cx="218750" cy="182148"/>
            </a:xfrm>
            <a:custGeom>
              <a:avLst/>
              <a:gdLst/>
              <a:ahLst/>
              <a:cxnLst/>
              <a:rect l="0" t="0" r="0" b="0"/>
              <a:pathLst>
                <a:path w="218750" h="182148">
                  <a:moveTo>
                    <a:pt x="166106" y="87391"/>
                  </a:moveTo>
                  <a:lnTo>
                    <a:pt x="145863" y="43428"/>
                  </a:lnTo>
                  <a:lnTo>
                    <a:pt x="126703" y="18733"/>
                  </a:lnTo>
                  <a:lnTo>
                    <a:pt x="100619" y="2187"/>
                  </a:lnTo>
                  <a:lnTo>
                    <a:pt x="77729" y="0"/>
                  </a:lnTo>
                  <a:lnTo>
                    <a:pt x="54298" y="4097"/>
                  </a:lnTo>
                  <a:lnTo>
                    <a:pt x="36085" y="13717"/>
                  </a:lnTo>
                  <a:lnTo>
                    <a:pt x="23312" y="28911"/>
                  </a:lnTo>
                  <a:lnTo>
                    <a:pt x="5579" y="67261"/>
                  </a:lnTo>
                  <a:lnTo>
                    <a:pt x="0" y="103783"/>
                  </a:lnTo>
                  <a:lnTo>
                    <a:pt x="4934" y="124312"/>
                  </a:lnTo>
                  <a:lnTo>
                    <a:pt x="27165" y="162144"/>
                  </a:lnTo>
                  <a:lnTo>
                    <a:pt x="36044" y="167642"/>
                  </a:lnTo>
                  <a:lnTo>
                    <a:pt x="58388" y="170631"/>
                  </a:lnTo>
                  <a:lnTo>
                    <a:pt x="77678" y="164941"/>
                  </a:lnTo>
                  <a:lnTo>
                    <a:pt x="109124" y="142224"/>
                  </a:lnTo>
                  <a:lnTo>
                    <a:pt x="125176" y="110917"/>
                  </a:lnTo>
                  <a:lnTo>
                    <a:pt x="130631" y="107754"/>
                  </a:lnTo>
                  <a:lnTo>
                    <a:pt x="136607" y="110325"/>
                  </a:lnTo>
                  <a:lnTo>
                    <a:pt x="196820" y="171886"/>
                  </a:lnTo>
                  <a:lnTo>
                    <a:pt x="218749" y="1821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064207" y="4669505"/>
              <a:ext cx="200042" cy="142019"/>
            </a:xfrm>
            <a:custGeom>
              <a:avLst/>
              <a:gdLst/>
              <a:ahLst/>
              <a:cxnLst/>
              <a:rect l="0" t="0" r="0" b="0"/>
              <a:pathLst>
                <a:path w="200042" h="142019">
                  <a:moveTo>
                    <a:pt x="0" y="36733"/>
                  </a:moveTo>
                  <a:lnTo>
                    <a:pt x="2340" y="76421"/>
                  </a:lnTo>
                  <a:lnTo>
                    <a:pt x="16811" y="108544"/>
                  </a:lnTo>
                  <a:lnTo>
                    <a:pt x="29308" y="125580"/>
                  </a:lnTo>
                  <a:lnTo>
                    <a:pt x="32407" y="127550"/>
                  </a:lnTo>
                  <a:lnTo>
                    <a:pt x="33303" y="125354"/>
                  </a:lnTo>
                  <a:lnTo>
                    <a:pt x="31812" y="71540"/>
                  </a:lnTo>
                  <a:lnTo>
                    <a:pt x="33992" y="31968"/>
                  </a:lnTo>
                  <a:lnTo>
                    <a:pt x="42794" y="12778"/>
                  </a:lnTo>
                  <a:lnTo>
                    <a:pt x="50756" y="6725"/>
                  </a:lnTo>
                  <a:lnTo>
                    <a:pt x="72081" y="0"/>
                  </a:lnTo>
                  <a:lnTo>
                    <a:pt x="81979" y="546"/>
                  </a:lnTo>
                  <a:lnTo>
                    <a:pt x="108258" y="12493"/>
                  </a:lnTo>
                  <a:lnTo>
                    <a:pt x="136582" y="32021"/>
                  </a:lnTo>
                  <a:lnTo>
                    <a:pt x="174975" y="79613"/>
                  </a:lnTo>
                  <a:lnTo>
                    <a:pt x="193877" y="118772"/>
                  </a:lnTo>
                  <a:lnTo>
                    <a:pt x="200041" y="1420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306362" y="4694608"/>
              <a:ext cx="169617" cy="285280"/>
            </a:xfrm>
            <a:custGeom>
              <a:avLst/>
              <a:gdLst/>
              <a:ahLst/>
              <a:cxnLst/>
              <a:rect l="0" t="0" r="0" b="0"/>
              <a:pathLst>
                <a:path w="169617" h="285280">
                  <a:moveTo>
                    <a:pt x="115814" y="64272"/>
                  </a:moveTo>
                  <a:lnTo>
                    <a:pt x="121403" y="47505"/>
                  </a:lnTo>
                  <a:lnTo>
                    <a:pt x="117908" y="29914"/>
                  </a:lnTo>
                  <a:lnTo>
                    <a:pt x="113700" y="20310"/>
                  </a:lnTo>
                  <a:lnTo>
                    <a:pt x="99667" y="6519"/>
                  </a:lnTo>
                  <a:lnTo>
                    <a:pt x="91011" y="1204"/>
                  </a:lnTo>
                  <a:lnTo>
                    <a:pt x="82901" y="0"/>
                  </a:lnTo>
                  <a:lnTo>
                    <a:pt x="75155" y="1537"/>
                  </a:lnTo>
                  <a:lnTo>
                    <a:pt x="53074" y="14879"/>
                  </a:lnTo>
                  <a:lnTo>
                    <a:pt x="39966" y="28282"/>
                  </a:lnTo>
                  <a:lnTo>
                    <a:pt x="30241" y="45937"/>
                  </a:lnTo>
                  <a:lnTo>
                    <a:pt x="23778" y="81197"/>
                  </a:lnTo>
                  <a:lnTo>
                    <a:pt x="28506" y="101430"/>
                  </a:lnTo>
                  <a:lnTo>
                    <a:pt x="33042" y="110101"/>
                  </a:lnTo>
                  <a:lnTo>
                    <a:pt x="40746" y="115882"/>
                  </a:lnTo>
                  <a:lnTo>
                    <a:pt x="61783" y="122305"/>
                  </a:lnTo>
                  <a:lnTo>
                    <a:pt x="70435" y="120508"/>
                  </a:lnTo>
                  <a:lnTo>
                    <a:pt x="77372" y="115801"/>
                  </a:lnTo>
                  <a:lnTo>
                    <a:pt x="83167" y="109154"/>
                  </a:lnTo>
                  <a:lnTo>
                    <a:pt x="89370" y="109401"/>
                  </a:lnTo>
                  <a:lnTo>
                    <a:pt x="95845" y="114245"/>
                  </a:lnTo>
                  <a:lnTo>
                    <a:pt x="116136" y="146539"/>
                  </a:lnTo>
                  <a:lnTo>
                    <a:pt x="149543" y="204265"/>
                  </a:lnTo>
                  <a:lnTo>
                    <a:pt x="168442" y="246652"/>
                  </a:lnTo>
                  <a:lnTo>
                    <a:pt x="169616" y="258388"/>
                  </a:lnTo>
                  <a:lnTo>
                    <a:pt x="164683" y="277668"/>
                  </a:lnTo>
                  <a:lnTo>
                    <a:pt x="158921" y="282575"/>
                  </a:lnTo>
                  <a:lnTo>
                    <a:pt x="151571" y="284677"/>
                  </a:lnTo>
                  <a:lnTo>
                    <a:pt x="96043" y="285279"/>
                  </a:lnTo>
                  <a:lnTo>
                    <a:pt x="33373" y="279770"/>
                  </a:lnTo>
                  <a:lnTo>
                    <a:pt x="0" y="2748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495875" y="4516725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21331" y="163797"/>
                  </a:lnTo>
                  <a:lnTo>
                    <a:pt x="35150" y="223687"/>
                  </a:lnTo>
                  <a:lnTo>
                    <a:pt x="41197" y="285318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556174" y="4682617"/>
              <a:ext cx="130115" cy="149964"/>
            </a:xfrm>
            <a:custGeom>
              <a:avLst/>
              <a:gdLst/>
              <a:ahLst/>
              <a:cxnLst/>
              <a:rect l="0" t="0" r="0" b="0"/>
              <a:pathLst>
                <a:path w="130115" h="149964">
                  <a:moveTo>
                    <a:pt x="23929" y="107849"/>
                  </a:moveTo>
                  <a:lnTo>
                    <a:pt x="41910" y="92208"/>
                  </a:lnTo>
                  <a:lnTo>
                    <a:pt x="97113" y="68242"/>
                  </a:lnTo>
                  <a:lnTo>
                    <a:pt x="113388" y="56711"/>
                  </a:lnTo>
                  <a:lnTo>
                    <a:pt x="125300" y="40667"/>
                  </a:lnTo>
                  <a:lnTo>
                    <a:pt x="130114" y="31476"/>
                  </a:lnTo>
                  <a:lnTo>
                    <a:pt x="129814" y="24178"/>
                  </a:lnTo>
                  <a:lnTo>
                    <a:pt x="126105" y="18143"/>
                  </a:lnTo>
                  <a:lnTo>
                    <a:pt x="120122" y="12950"/>
                  </a:lnTo>
                  <a:lnTo>
                    <a:pt x="89346" y="52"/>
                  </a:lnTo>
                  <a:lnTo>
                    <a:pt x="50591" y="0"/>
                  </a:lnTo>
                  <a:lnTo>
                    <a:pt x="29540" y="7664"/>
                  </a:lnTo>
                  <a:lnTo>
                    <a:pt x="20651" y="12983"/>
                  </a:lnTo>
                  <a:lnTo>
                    <a:pt x="7654" y="28252"/>
                  </a:lnTo>
                  <a:lnTo>
                    <a:pt x="2551" y="37237"/>
                  </a:lnTo>
                  <a:lnTo>
                    <a:pt x="0" y="59698"/>
                  </a:lnTo>
                  <a:lnTo>
                    <a:pt x="7894" y="106656"/>
                  </a:lnTo>
                  <a:lnTo>
                    <a:pt x="20312" y="125256"/>
                  </a:lnTo>
                  <a:lnTo>
                    <a:pt x="28537" y="133492"/>
                  </a:lnTo>
                  <a:lnTo>
                    <a:pt x="50154" y="142643"/>
                  </a:lnTo>
                  <a:lnTo>
                    <a:pt x="97629" y="1499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748362" y="4664124"/>
              <a:ext cx="125830" cy="185231"/>
            </a:xfrm>
            <a:custGeom>
              <a:avLst/>
              <a:gdLst/>
              <a:ahLst/>
              <a:cxnLst/>
              <a:rect l="0" t="0" r="0" b="0"/>
              <a:pathLst>
                <a:path w="125830" h="185231">
                  <a:moveTo>
                    <a:pt x="84425" y="0"/>
                  </a:moveTo>
                  <a:lnTo>
                    <a:pt x="62068" y="0"/>
                  </a:lnTo>
                  <a:lnTo>
                    <a:pt x="31398" y="11178"/>
                  </a:lnTo>
                  <a:lnTo>
                    <a:pt x="5672" y="29309"/>
                  </a:lnTo>
                  <a:lnTo>
                    <a:pt x="1507" y="37087"/>
                  </a:lnTo>
                  <a:lnTo>
                    <a:pt x="0" y="55088"/>
                  </a:lnTo>
                  <a:lnTo>
                    <a:pt x="3575" y="62461"/>
                  </a:lnTo>
                  <a:lnTo>
                    <a:pt x="16907" y="73774"/>
                  </a:lnTo>
                  <a:lnTo>
                    <a:pt x="69702" y="90569"/>
                  </a:lnTo>
                  <a:lnTo>
                    <a:pt x="98159" y="97964"/>
                  </a:lnTo>
                  <a:lnTo>
                    <a:pt x="108789" y="103914"/>
                  </a:lnTo>
                  <a:lnTo>
                    <a:pt x="123720" y="119883"/>
                  </a:lnTo>
                  <a:lnTo>
                    <a:pt x="125829" y="129055"/>
                  </a:lnTo>
                  <a:lnTo>
                    <a:pt x="121934" y="148605"/>
                  </a:lnTo>
                  <a:lnTo>
                    <a:pt x="109285" y="165873"/>
                  </a:lnTo>
                  <a:lnTo>
                    <a:pt x="100999" y="173753"/>
                  </a:lnTo>
                  <a:lnTo>
                    <a:pt x="79313" y="182508"/>
                  </a:lnTo>
                  <a:lnTo>
                    <a:pt x="55247" y="185230"/>
                  </a:lnTo>
                  <a:lnTo>
                    <a:pt x="10726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208550" y="4689794"/>
              <a:ext cx="150663" cy="163844"/>
            </a:xfrm>
            <a:custGeom>
              <a:avLst/>
              <a:gdLst/>
              <a:ahLst/>
              <a:cxnLst/>
              <a:rect l="0" t="0" r="0" b="0"/>
              <a:pathLst>
                <a:path w="150663" h="163844">
                  <a:moveTo>
                    <a:pt x="98020" y="79615"/>
                  </a:moveTo>
                  <a:lnTo>
                    <a:pt x="109198" y="62848"/>
                  </a:lnTo>
                  <a:lnTo>
                    <a:pt x="111567" y="45257"/>
                  </a:lnTo>
                  <a:lnTo>
                    <a:pt x="110561" y="35653"/>
                  </a:lnTo>
                  <a:lnTo>
                    <a:pt x="103203" y="18742"/>
                  </a:lnTo>
                  <a:lnTo>
                    <a:pt x="97966" y="10957"/>
                  </a:lnTo>
                  <a:lnTo>
                    <a:pt x="89795" y="5767"/>
                  </a:lnTo>
                  <a:lnTo>
                    <a:pt x="68238" y="0"/>
                  </a:lnTo>
                  <a:lnTo>
                    <a:pt x="58278" y="802"/>
                  </a:lnTo>
                  <a:lnTo>
                    <a:pt x="40973" y="7932"/>
                  </a:lnTo>
                  <a:lnTo>
                    <a:pt x="18076" y="30690"/>
                  </a:lnTo>
                  <a:lnTo>
                    <a:pt x="2063" y="65249"/>
                  </a:lnTo>
                  <a:lnTo>
                    <a:pt x="0" y="88438"/>
                  </a:lnTo>
                  <a:lnTo>
                    <a:pt x="8208" y="131920"/>
                  </a:lnTo>
                  <a:lnTo>
                    <a:pt x="13578" y="137882"/>
                  </a:lnTo>
                  <a:lnTo>
                    <a:pt x="20669" y="140687"/>
                  </a:lnTo>
                  <a:lnTo>
                    <a:pt x="28905" y="141386"/>
                  </a:lnTo>
                  <a:lnTo>
                    <a:pt x="44295" y="135925"/>
                  </a:lnTo>
                  <a:lnTo>
                    <a:pt x="51675" y="131193"/>
                  </a:lnTo>
                  <a:lnTo>
                    <a:pt x="62994" y="116576"/>
                  </a:lnTo>
                  <a:lnTo>
                    <a:pt x="79793" y="78597"/>
                  </a:lnTo>
                  <a:lnTo>
                    <a:pt x="83529" y="75427"/>
                  </a:lnTo>
                  <a:lnTo>
                    <a:pt x="87189" y="76823"/>
                  </a:lnTo>
                  <a:lnTo>
                    <a:pt x="94376" y="87732"/>
                  </a:lnTo>
                  <a:lnTo>
                    <a:pt x="117629" y="133327"/>
                  </a:lnTo>
                  <a:lnTo>
                    <a:pt x="150662" y="1638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385209" y="4685181"/>
              <a:ext cx="58232" cy="127878"/>
            </a:xfrm>
            <a:custGeom>
              <a:avLst/>
              <a:gdLst/>
              <a:ahLst/>
              <a:cxnLst/>
              <a:rect l="0" t="0" r="0" b="0"/>
              <a:pathLst>
                <a:path w="58232" h="127878">
                  <a:moveTo>
                    <a:pt x="5589" y="52642"/>
                  </a:moveTo>
                  <a:lnTo>
                    <a:pt x="0" y="69410"/>
                  </a:lnTo>
                  <a:lnTo>
                    <a:pt x="375" y="87001"/>
                  </a:lnTo>
                  <a:lnTo>
                    <a:pt x="10148" y="126890"/>
                  </a:lnTo>
                  <a:lnTo>
                    <a:pt x="12138" y="127877"/>
                  </a:lnTo>
                  <a:lnTo>
                    <a:pt x="14348" y="113376"/>
                  </a:lnTo>
                  <a:lnTo>
                    <a:pt x="7551" y="59730"/>
                  </a:lnTo>
                  <a:lnTo>
                    <a:pt x="8801" y="35906"/>
                  </a:lnTo>
                  <a:lnTo>
                    <a:pt x="17155" y="17518"/>
                  </a:lnTo>
                  <a:lnTo>
                    <a:pt x="23828" y="11679"/>
                  </a:lnTo>
                  <a:lnTo>
                    <a:pt x="582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509448" y="4701122"/>
              <a:ext cx="123589" cy="152516"/>
            </a:xfrm>
            <a:custGeom>
              <a:avLst/>
              <a:gdLst/>
              <a:ahLst/>
              <a:cxnLst/>
              <a:rect l="0" t="0" r="0" b="0"/>
              <a:pathLst>
                <a:path w="123589" h="152516">
                  <a:moveTo>
                    <a:pt x="7692" y="57758"/>
                  </a:moveTo>
                  <a:lnTo>
                    <a:pt x="24460" y="63348"/>
                  </a:lnTo>
                  <a:lnTo>
                    <a:pt x="57244" y="61234"/>
                  </a:lnTo>
                  <a:lnTo>
                    <a:pt x="100667" y="48870"/>
                  </a:lnTo>
                  <a:lnTo>
                    <a:pt x="117645" y="37820"/>
                  </a:lnTo>
                  <a:lnTo>
                    <a:pt x="121937" y="30428"/>
                  </a:lnTo>
                  <a:lnTo>
                    <a:pt x="123588" y="12856"/>
                  </a:lnTo>
                  <a:lnTo>
                    <a:pt x="118881" y="6767"/>
                  </a:lnTo>
                  <a:lnTo>
                    <a:pt x="101173" y="0"/>
                  </a:lnTo>
                  <a:lnTo>
                    <a:pt x="92239" y="536"/>
                  </a:lnTo>
                  <a:lnTo>
                    <a:pt x="48230" y="18782"/>
                  </a:lnTo>
                  <a:lnTo>
                    <a:pt x="31168" y="32247"/>
                  </a:lnTo>
                  <a:lnTo>
                    <a:pt x="16955" y="49929"/>
                  </a:lnTo>
                  <a:lnTo>
                    <a:pt x="6740" y="69487"/>
                  </a:lnTo>
                  <a:lnTo>
                    <a:pt x="0" y="105817"/>
                  </a:lnTo>
                  <a:lnTo>
                    <a:pt x="4663" y="126301"/>
                  </a:lnTo>
                  <a:lnTo>
                    <a:pt x="9182" y="135039"/>
                  </a:lnTo>
                  <a:lnTo>
                    <a:pt x="16875" y="140865"/>
                  </a:lnTo>
                  <a:lnTo>
                    <a:pt x="37899" y="147337"/>
                  </a:lnTo>
                  <a:lnTo>
                    <a:pt x="96951" y="151833"/>
                  </a:lnTo>
                  <a:lnTo>
                    <a:pt x="123505" y="1525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909090" y="4651626"/>
              <a:ext cx="145004" cy="187335"/>
            </a:xfrm>
            <a:custGeom>
              <a:avLst/>
              <a:gdLst/>
              <a:ahLst/>
              <a:cxnLst/>
              <a:rect l="0" t="0" r="0" b="0"/>
              <a:pathLst>
                <a:path w="145004" h="187335">
                  <a:moveTo>
                    <a:pt x="113417" y="33555"/>
                  </a:moveTo>
                  <a:lnTo>
                    <a:pt x="107828" y="16787"/>
                  </a:lnTo>
                  <a:lnTo>
                    <a:pt x="95725" y="5436"/>
                  </a:lnTo>
                  <a:lnTo>
                    <a:pt x="87585" y="771"/>
                  </a:lnTo>
                  <a:lnTo>
                    <a:pt x="79818" y="0"/>
                  </a:lnTo>
                  <a:lnTo>
                    <a:pt x="64949" y="5384"/>
                  </a:lnTo>
                  <a:lnTo>
                    <a:pt x="37835" y="27158"/>
                  </a:lnTo>
                  <a:lnTo>
                    <a:pt x="18753" y="55836"/>
                  </a:lnTo>
                  <a:lnTo>
                    <a:pt x="2995" y="98137"/>
                  </a:lnTo>
                  <a:lnTo>
                    <a:pt x="0" y="123480"/>
                  </a:lnTo>
                  <a:lnTo>
                    <a:pt x="4908" y="144101"/>
                  </a:lnTo>
                  <a:lnTo>
                    <a:pt x="16058" y="161066"/>
                  </a:lnTo>
                  <a:lnTo>
                    <a:pt x="32712" y="176404"/>
                  </a:lnTo>
                  <a:lnTo>
                    <a:pt x="54932" y="184781"/>
                  </a:lnTo>
                  <a:lnTo>
                    <a:pt x="79235" y="187334"/>
                  </a:lnTo>
                  <a:lnTo>
                    <a:pt x="120313" y="179441"/>
                  </a:lnTo>
                  <a:lnTo>
                    <a:pt x="145003" y="170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100248" y="4716767"/>
              <a:ext cx="108422" cy="147460"/>
            </a:xfrm>
            <a:custGeom>
              <a:avLst/>
              <a:gdLst/>
              <a:ahLst/>
              <a:cxnLst/>
              <a:rect l="0" t="0" r="0" b="0"/>
              <a:pathLst>
                <a:path w="108422" h="147460">
                  <a:moveTo>
                    <a:pt x="80187" y="10528"/>
                  </a:moveTo>
                  <a:lnTo>
                    <a:pt x="57830" y="10528"/>
                  </a:lnTo>
                  <a:lnTo>
                    <a:pt x="40615" y="16767"/>
                  </a:lnTo>
                  <a:lnTo>
                    <a:pt x="25165" y="28509"/>
                  </a:lnTo>
                  <a:lnTo>
                    <a:pt x="10499" y="45426"/>
                  </a:lnTo>
                  <a:lnTo>
                    <a:pt x="2421" y="67762"/>
                  </a:lnTo>
                  <a:lnTo>
                    <a:pt x="0" y="92118"/>
                  </a:lnTo>
                  <a:lnTo>
                    <a:pt x="2825" y="114640"/>
                  </a:lnTo>
                  <a:lnTo>
                    <a:pt x="14218" y="133229"/>
                  </a:lnTo>
                  <a:lnTo>
                    <a:pt x="22170" y="141462"/>
                  </a:lnTo>
                  <a:lnTo>
                    <a:pt x="30981" y="145780"/>
                  </a:lnTo>
                  <a:lnTo>
                    <a:pt x="50129" y="147459"/>
                  </a:lnTo>
                  <a:lnTo>
                    <a:pt x="80640" y="136238"/>
                  </a:lnTo>
                  <a:lnTo>
                    <a:pt x="95206" y="118262"/>
                  </a:lnTo>
                  <a:lnTo>
                    <a:pt x="104409" y="94674"/>
                  </a:lnTo>
                  <a:lnTo>
                    <a:pt x="108421" y="56257"/>
                  </a:lnTo>
                  <a:lnTo>
                    <a:pt x="105214" y="33192"/>
                  </a:lnTo>
                  <a:lnTo>
                    <a:pt x="96769" y="17482"/>
                  </a:lnTo>
                  <a:lnTo>
                    <a:pt x="801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64663" y="4721599"/>
              <a:ext cx="121956" cy="110982"/>
            </a:xfrm>
            <a:custGeom>
              <a:avLst/>
              <a:gdLst/>
              <a:ahLst/>
              <a:cxnLst/>
              <a:rect l="0" t="0" r="0" b="0"/>
              <a:pathLst>
                <a:path w="121956" h="110982">
                  <a:moveTo>
                    <a:pt x="0" y="37281"/>
                  </a:moveTo>
                  <a:lnTo>
                    <a:pt x="8334" y="91426"/>
                  </a:lnTo>
                  <a:lnTo>
                    <a:pt x="9553" y="109309"/>
                  </a:lnTo>
                  <a:lnTo>
                    <a:pt x="10095" y="101659"/>
                  </a:lnTo>
                  <a:lnTo>
                    <a:pt x="5258" y="48778"/>
                  </a:lnTo>
                  <a:lnTo>
                    <a:pt x="10526" y="28353"/>
                  </a:lnTo>
                  <a:lnTo>
                    <a:pt x="20665" y="11476"/>
                  </a:lnTo>
                  <a:lnTo>
                    <a:pt x="28985" y="6040"/>
                  </a:lnTo>
                  <a:lnTo>
                    <a:pt x="50707" y="0"/>
                  </a:lnTo>
                  <a:lnTo>
                    <a:pt x="83655" y="2189"/>
                  </a:lnTo>
                  <a:lnTo>
                    <a:pt x="101910" y="13496"/>
                  </a:lnTo>
                  <a:lnTo>
                    <a:pt x="110055" y="21424"/>
                  </a:lnTo>
                  <a:lnTo>
                    <a:pt x="119103" y="42712"/>
                  </a:lnTo>
                  <a:lnTo>
                    <a:pt x="121955" y="66601"/>
                  </a:lnTo>
                  <a:lnTo>
                    <a:pt x="115813" y="110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447936" y="4725218"/>
              <a:ext cx="146620" cy="317890"/>
            </a:xfrm>
            <a:custGeom>
              <a:avLst/>
              <a:gdLst/>
              <a:ahLst/>
              <a:cxnLst/>
              <a:rect l="0" t="0" r="0" b="0"/>
              <a:pathLst>
                <a:path w="146620" h="317890">
                  <a:moveTo>
                    <a:pt x="90468" y="54720"/>
                  </a:moveTo>
                  <a:lnTo>
                    <a:pt x="96057" y="37952"/>
                  </a:lnTo>
                  <a:lnTo>
                    <a:pt x="95364" y="30673"/>
                  </a:lnTo>
                  <a:lnTo>
                    <a:pt x="88355" y="16346"/>
                  </a:lnTo>
                  <a:lnTo>
                    <a:pt x="74321" y="5299"/>
                  </a:lnTo>
                  <a:lnTo>
                    <a:pt x="65665" y="716"/>
                  </a:lnTo>
                  <a:lnTo>
                    <a:pt x="56385" y="0"/>
                  </a:lnTo>
                  <a:lnTo>
                    <a:pt x="36716" y="5443"/>
                  </a:lnTo>
                  <a:lnTo>
                    <a:pt x="11500" y="21662"/>
                  </a:lnTo>
                  <a:lnTo>
                    <a:pt x="2729" y="40807"/>
                  </a:lnTo>
                  <a:lnTo>
                    <a:pt x="0" y="64914"/>
                  </a:lnTo>
                  <a:lnTo>
                    <a:pt x="2687" y="91226"/>
                  </a:lnTo>
                  <a:lnTo>
                    <a:pt x="10900" y="112278"/>
                  </a:lnTo>
                  <a:lnTo>
                    <a:pt x="16365" y="121168"/>
                  </a:lnTo>
                  <a:lnTo>
                    <a:pt x="23519" y="125925"/>
                  </a:lnTo>
                  <a:lnTo>
                    <a:pt x="40826" y="128090"/>
                  </a:lnTo>
                  <a:lnTo>
                    <a:pt x="57097" y="122034"/>
                  </a:lnTo>
                  <a:lnTo>
                    <a:pt x="64711" y="117143"/>
                  </a:lnTo>
                  <a:lnTo>
                    <a:pt x="76290" y="102350"/>
                  </a:lnTo>
                  <a:lnTo>
                    <a:pt x="81016" y="93492"/>
                  </a:lnTo>
                  <a:lnTo>
                    <a:pt x="85337" y="92267"/>
                  </a:lnTo>
                  <a:lnTo>
                    <a:pt x="89386" y="96129"/>
                  </a:lnTo>
                  <a:lnTo>
                    <a:pt x="111430" y="158672"/>
                  </a:lnTo>
                  <a:lnTo>
                    <a:pt x="129060" y="214811"/>
                  </a:lnTo>
                  <a:lnTo>
                    <a:pt x="143108" y="271393"/>
                  </a:lnTo>
                  <a:lnTo>
                    <a:pt x="146619" y="283396"/>
                  </a:lnTo>
                  <a:lnTo>
                    <a:pt x="146619" y="293738"/>
                  </a:lnTo>
                  <a:lnTo>
                    <a:pt x="140380" y="311469"/>
                  </a:lnTo>
                  <a:lnTo>
                    <a:pt x="131932" y="315963"/>
                  </a:lnTo>
                  <a:lnTo>
                    <a:pt x="79465" y="317889"/>
                  </a:lnTo>
                  <a:lnTo>
                    <a:pt x="43924" y="314800"/>
                  </a:lnTo>
                  <a:lnTo>
                    <a:pt x="16768" y="3074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619315" y="4695709"/>
              <a:ext cx="87546" cy="140747"/>
            </a:xfrm>
            <a:custGeom>
              <a:avLst/>
              <a:gdLst/>
              <a:ahLst/>
              <a:cxnLst/>
              <a:rect l="0" t="0" r="0" b="0"/>
              <a:pathLst>
                <a:path w="87546" h="140747">
                  <a:moveTo>
                    <a:pt x="3317" y="63171"/>
                  </a:moveTo>
                  <a:lnTo>
                    <a:pt x="22444" y="117047"/>
                  </a:lnTo>
                  <a:lnTo>
                    <a:pt x="36410" y="140746"/>
                  </a:lnTo>
                  <a:lnTo>
                    <a:pt x="37078" y="139454"/>
                  </a:lnTo>
                  <a:lnTo>
                    <a:pt x="36353" y="135084"/>
                  </a:lnTo>
                  <a:lnTo>
                    <a:pt x="3750" y="72569"/>
                  </a:lnTo>
                  <a:lnTo>
                    <a:pt x="96" y="62418"/>
                  </a:lnTo>
                  <a:lnTo>
                    <a:pt x="0" y="52140"/>
                  </a:lnTo>
                  <a:lnTo>
                    <a:pt x="6132" y="31363"/>
                  </a:lnTo>
                  <a:lnTo>
                    <a:pt x="13383" y="23249"/>
                  </a:lnTo>
                  <a:lnTo>
                    <a:pt x="33917" y="11113"/>
                  </a:lnTo>
                  <a:lnTo>
                    <a:pt x="875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780559" y="4695709"/>
              <a:ext cx="126343" cy="151138"/>
            </a:xfrm>
            <a:custGeom>
              <a:avLst/>
              <a:gdLst/>
              <a:ahLst/>
              <a:cxnLst/>
              <a:rect l="0" t="0" r="0" b="0"/>
              <a:pathLst>
                <a:path w="126343" h="151138">
                  <a:moveTo>
                    <a:pt x="0" y="0"/>
                  </a:moveTo>
                  <a:lnTo>
                    <a:pt x="0" y="58617"/>
                  </a:lnTo>
                  <a:lnTo>
                    <a:pt x="9576" y="111622"/>
                  </a:lnTo>
                  <a:lnTo>
                    <a:pt x="20243" y="135008"/>
                  </a:lnTo>
                  <a:lnTo>
                    <a:pt x="28704" y="142648"/>
                  </a:lnTo>
                  <a:lnTo>
                    <a:pt x="50582" y="151137"/>
                  </a:lnTo>
                  <a:lnTo>
                    <a:pt x="60628" y="151061"/>
                  </a:lnTo>
                  <a:lnTo>
                    <a:pt x="78028" y="144738"/>
                  </a:lnTo>
                  <a:lnTo>
                    <a:pt x="93561" y="127889"/>
                  </a:lnTo>
                  <a:lnTo>
                    <a:pt x="117008" y="84534"/>
                  </a:lnTo>
                  <a:lnTo>
                    <a:pt x="125113" y="29532"/>
                  </a:lnTo>
                  <a:lnTo>
                    <a:pt x="126342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943230" y="4692496"/>
              <a:ext cx="123131" cy="129557"/>
            </a:xfrm>
            <a:custGeom>
              <a:avLst/>
              <a:gdLst/>
              <a:ahLst/>
              <a:cxnLst/>
              <a:rect l="0" t="0" r="0" b="0"/>
              <a:pathLst>
                <a:path w="123131" h="129557">
                  <a:moveTo>
                    <a:pt x="26843" y="66384"/>
                  </a:moveTo>
                  <a:lnTo>
                    <a:pt x="43610" y="77563"/>
                  </a:lnTo>
                  <a:lnTo>
                    <a:pt x="64321" y="79932"/>
                  </a:lnTo>
                  <a:lnTo>
                    <a:pt x="86783" y="75915"/>
                  </a:lnTo>
                  <a:lnTo>
                    <a:pt x="104566" y="66331"/>
                  </a:lnTo>
                  <a:lnTo>
                    <a:pt x="117148" y="51153"/>
                  </a:lnTo>
                  <a:lnTo>
                    <a:pt x="122141" y="42192"/>
                  </a:lnTo>
                  <a:lnTo>
                    <a:pt x="123130" y="33879"/>
                  </a:lnTo>
                  <a:lnTo>
                    <a:pt x="117990" y="18402"/>
                  </a:lnTo>
                  <a:lnTo>
                    <a:pt x="104787" y="6845"/>
                  </a:lnTo>
                  <a:lnTo>
                    <a:pt x="96353" y="2125"/>
                  </a:lnTo>
                  <a:lnTo>
                    <a:pt x="77623" y="0"/>
                  </a:lnTo>
                  <a:lnTo>
                    <a:pt x="57601" y="4125"/>
                  </a:lnTo>
                  <a:lnTo>
                    <a:pt x="37003" y="13757"/>
                  </a:lnTo>
                  <a:lnTo>
                    <a:pt x="11265" y="37923"/>
                  </a:lnTo>
                  <a:lnTo>
                    <a:pt x="2371" y="60364"/>
                  </a:lnTo>
                  <a:lnTo>
                    <a:pt x="0" y="72899"/>
                  </a:lnTo>
                  <a:lnTo>
                    <a:pt x="3605" y="93067"/>
                  </a:lnTo>
                  <a:lnTo>
                    <a:pt x="7841" y="101720"/>
                  </a:lnTo>
                  <a:lnTo>
                    <a:pt x="21907" y="114455"/>
                  </a:lnTo>
                  <a:lnTo>
                    <a:pt x="41026" y="122844"/>
                  </a:lnTo>
                  <a:lnTo>
                    <a:pt x="85190" y="128230"/>
                  </a:lnTo>
                  <a:lnTo>
                    <a:pt x="111070" y="1295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117471" y="4737783"/>
              <a:ext cx="136872" cy="94798"/>
            </a:xfrm>
            <a:custGeom>
              <a:avLst/>
              <a:gdLst/>
              <a:ahLst/>
              <a:cxnLst/>
              <a:rect l="0" t="0" r="0" b="0"/>
              <a:pathLst>
                <a:path w="136872" h="94798">
                  <a:moveTo>
                    <a:pt x="0" y="21097"/>
                  </a:moveTo>
                  <a:lnTo>
                    <a:pt x="15619" y="67954"/>
                  </a:lnTo>
                  <a:lnTo>
                    <a:pt x="12556" y="54088"/>
                  </a:lnTo>
                  <a:lnTo>
                    <a:pt x="11430" y="33030"/>
                  </a:lnTo>
                  <a:lnTo>
                    <a:pt x="17168" y="14312"/>
                  </a:lnTo>
                  <a:lnTo>
                    <a:pt x="21974" y="6046"/>
                  </a:lnTo>
                  <a:lnTo>
                    <a:pt x="29858" y="1704"/>
                  </a:lnTo>
                  <a:lnTo>
                    <a:pt x="51095" y="0"/>
                  </a:lnTo>
                  <a:lnTo>
                    <a:pt x="83770" y="11207"/>
                  </a:lnTo>
                  <a:lnTo>
                    <a:pt x="110089" y="29345"/>
                  </a:lnTo>
                  <a:lnTo>
                    <a:pt x="127116" y="55127"/>
                  </a:lnTo>
                  <a:lnTo>
                    <a:pt x="136871" y="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349227" y="4537782"/>
              <a:ext cx="10400" cy="273742"/>
            </a:xfrm>
            <a:custGeom>
              <a:avLst/>
              <a:gdLst/>
              <a:ahLst/>
              <a:cxnLst/>
              <a:rect l="0" t="0" r="0" b="0"/>
              <a:pathLst>
                <a:path w="10400" h="273742">
                  <a:moveTo>
                    <a:pt x="10399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1"/>
                  </a:lnTo>
                  <a:lnTo>
                    <a:pt x="1067" y="204694"/>
                  </a:lnTo>
                  <a:lnTo>
                    <a:pt x="8209" y="248404"/>
                  </a:lnTo>
                  <a:lnTo>
                    <a:pt x="1039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212228" y="4622010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52643"/>
                  </a:moveTo>
                  <a:lnTo>
                    <a:pt x="236826" y="37002"/>
                  </a:lnTo>
                  <a:lnTo>
                    <a:pt x="184647" y="21434"/>
                  </a:lnTo>
                  <a:lnTo>
                    <a:pt x="123950" y="12683"/>
                  </a:lnTo>
                  <a:lnTo>
                    <a:pt x="72967" y="3718"/>
                  </a:lnTo>
                  <a:lnTo>
                    <a:pt x="21475" y="7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2000414" y="5173238"/>
            <a:ext cx="6327802" cy="682112"/>
            <a:chOff x="2000414" y="5173238"/>
            <a:chExt cx="6327802" cy="682112"/>
          </a:xfrm>
        </p:grpSpPr>
        <p:sp>
          <p:nvSpPr>
            <p:cNvPr id="125" name="Freeform 124"/>
            <p:cNvSpPr/>
            <p:nvPr/>
          </p:nvSpPr>
          <p:spPr>
            <a:xfrm>
              <a:off x="2000414" y="5316891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0240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244897" y="5173238"/>
              <a:ext cx="197715" cy="360274"/>
            </a:xfrm>
            <a:custGeom>
              <a:avLst/>
              <a:gdLst/>
              <a:ahLst/>
              <a:cxnLst/>
              <a:rect l="0" t="0" r="0" b="0"/>
              <a:pathLst>
                <a:path w="197715" h="360274">
                  <a:moveTo>
                    <a:pt x="197714" y="59425"/>
                  </a:moveTo>
                  <a:lnTo>
                    <a:pt x="186536" y="42657"/>
                  </a:lnTo>
                  <a:lnTo>
                    <a:pt x="171689" y="31305"/>
                  </a:lnTo>
                  <a:lnTo>
                    <a:pt x="122190" y="4683"/>
                  </a:lnTo>
                  <a:lnTo>
                    <a:pt x="97078" y="0"/>
                  </a:lnTo>
                  <a:lnTo>
                    <a:pt x="73438" y="4158"/>
                  </a:lnTo>
                  <a:lnTo>
                    <a:pt x="43518" y="19653"/>
                  </a:lnTo>
                  <a:lnTo>
                    <a:pt x="35255" y="25891"/>
                  </a:lnTo>
                  <a:lnTo>
                    <a:pt x="22955" y="45301"/>
                  </a:lnTo>
                  <a:lnTo>
                    <a:pt x="5526" y="101479"/>
                  </a:lnTo>
                  <a:lnTo>
                    <a:pt x="0" y="151694"/>
                  </a:lnTo>
                  <a:lnTo>
                    <a:pt x="3951" y="198028"/>
                  </a:lnTo>
                  <a:lnTo>
                    <a:pt x="24173" y="255606"/>
                  </a:lnTo>
                  <a:lnTo>
                    <a:pt x="50697" y="308920"/>
                  </a:lnTo>
                  <a:lnTo>
                    <a:pt x="78466" y="348004"/>
                  </a:lnTo>
                  <a:lnTo>
                    <a:pt x="98702" y="357308"/>
                  </a:lnTo>
                  <a:lnTo>
                    <a:pt x="123293" y="360273"/>
                  </a:lnTo>
                  <a:lnTo>
                    <a:pt x="149820" y="357692"/>
                  </a:lnTo>
                  <a:lnTo>
                    <a:pt x="167849" y="349526"/>
                  </a:lnTo>
                  <a:lnTo>
                    <a:pt x="187185" y="3331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450627" y="5408629"/>
              <a:ext cx="123600" cy="142117"/>
            </a:xfrm>
            <a:custGeom>
              <a:avLst/>
              <a:gdLst/>
              <a:ahLst/>
              <a:cxnLst/>
              <a:rect l="0" t="0" r="0" b="0"/>
              <a:pathLst>
                <a:path w="123600" h="142117">
                  <a:moveTo>
                    <a:pt x="97269" y="13547"/>
                  </a:moveTo>
                  <a:lnTo>
                    <a:pt x="80502" y="2369"/>
                  </a:lnTo>
                  <a:lnTo>
                    <a:pt x="62911" y="0"/>
                  </a:lnTo>
                  <a:lnTo>
                    <a:pt x="43394" y="4016"/>
                  </a:lnTo>
                  <a:lnTo>
                    <a:pt x="23022" y="13600"/>
                  </a:lnTo>
                  <a:lnTo>
                    <a:pt x="8508" y="31898"/>
                  </a:lnTo>
                  <a:lnTo>
                    <a:pt x="3000" y="43328"/>
                  </a:lnTo>
                  <a:lnTo>
                    <a:pt x="0" y="68507"/>
                  </a:lnTo>
                  <a:lnTo>
                    <a:pt x="3735" y="94126"/>
                  </a:lnTo>
                  <a:lnTo>
                    <a:pt x="13195" y="117210"/>
                  </a:lnTo>
                  <a:lnTo>
                    <a:pt x="31437" y="132929"/>
                  </a:lnTo>
                  <a:lnTo>
                    <a:pt x="42852" y="138758"/>
                  </a:lnTo>
                  <a:lnTo>
                    <a:pt x="68015" y="142116"/>
                  </a:lnTo>
                  <a:lnTo>
                    <a:pt x="92456" y="138539"/>
                  </a:lnTo>
                  <a:lnTo>
                    <a:pt x="111117" y="129150"/>
                  </a:lnTo>
                  <a:lnTo>
                    <a:pt x="117030" y="121031"/>
                  </a:lnTo>
                  <a:lnTo>
                    <a:pt x="123599" y="99532"/>
                  </a:lnTo>
                  <a:lnTo>
                    <a:pt x="120280" y="77499"/>
                  </a:lnTo>
                  <a:lnTo>
                    <a:pt x="111005" y="58348"/>
                  </a:lnTo>
                  <a:lnTo>
                    <a:pt x="86740" y="34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600538" y="5422176"/>
              <a:ext cx="105286" cy="112742"/>
            </a:xfrm>
            <a:custGeom>
              <a:avLst/>
              <a:gdLst/>
              <a:ahLst/>
              <a:cxnLst/>
              <a:rect l="0" t="0" r="0" b="0"/>
              <a:pathLst>
                <a:path w="105286" h="112742">
                  <a:moveTo>
                    <a:pt x="0" y="52642"/>
                  </a:moveTo>
                  <a:lnTo>
                    <a:pt x="16768" y="63821"/>
                  </a:lnTo>
                  <a:lnTo>
                    <a:pt x="28120" y="78668"/>
                  </a:lnTo>
                  <a:lnTo>
                    <a:pt x="50529" y="111205"/>
                  </a:lnTo>
                  <a:lnTo>
                    <a:pt x="52403" y="112741"/>
                  </a:lnTo>
                  <a:lnTo>
                    <a:pt x="27999" y="51701"/>
                  </a:lnTo>
                  <a:lnTo>
                    <a:pt x="27262" y="31167"/>
                  </a:lnTo>
                  <a:lnTo>
                    <a:pt x="28703" y="20778"/>
                  </a:lnTo>
                  <a:lnTo>
                    <a:pt x="34343" y="13852"/>
                  </a:lnTo>
                  <a:lnTo>
                    <a:pt x="53089" y="615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779523" y="5390590"/>
              <a:ext cx="63172" cy="107883"/>
            </a:xfrm>
            <a:custGeom>
              <a:avLst/>
              <a:gdLst/>
              <a:ahLst/>
              <a:cxnLst/>
              <a:rect l="0" t="0" r="0" b="0"/>
              <a:pathLst>
                <a:path w="63172" h="107883">
                  <a:moveTo>
                    <a:pt x="0" y="52643"/>
                  </a:moveTo>
                  <a:lnTo>
                    <a:pt x="3119" y="95334"/>
                  </a:lnTo>
                  <a:lnTo>
                    <a:pt x="5589" y="105671"/>
                  </a:lnTo>
                  <a:lnTo>
                    <a:pt x="7235" y="107882"/>
                  </a:lnTo>
                  <a:lnTo>
                    <a:pt x="9065" y="97861"/>
                  </a:lnTo>
                  <a:lnTo>
                    <a:pt x="5122" y="43332"/>
                  </a:lnTo>
                  <a:lnTo>
                    <a:pt x="6924" y="32397"/>
                  </a:lnTo>
                  <a:lnTo>
                    <a:pt x="12805" y="23938"/>
                  </a:lnTo>
                  <a:lnTo>
                    <a:pt x="31817" y="11419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924031" y="5398467"/>
              <a:ext cx="119499" cy="118467"/>
            </a:xfrm>
            <a:custGeom>
              <a:avLst/>
              <a:gdLst/>
              <a:ahLst/>
              <a:cxnLst/>
              <a:rect l="0" t="0" r="0" b="0"/>
              <a:pathLst>
                <a:path w="119499" h="118467">
                  <a:moveTo>
                    <a:pt x="2891" y="34237"/>
                  </a:moveTo>
                  <a:lnTo>
                    <a:pt x="20872" y="49878"/>
                  </a:lnTo>
                  <a:lnTo>
                    <a:pt x="67043" y="69081"/>
                  </a:lnTo>
                  <a:lnTo>
                    <a:pt x="87555" y="70001"/>
                  </a:lnTo>
                  <a:lnTo>
                    <a:pt x="97938" y="68608"/>
                  </a:lnTo>
                  <a:lnTo>
                    <a:pt x="106030" y="64170"/>
                  </a:lnTo>
                  <a:lnTo>
                    <a:pt x="118141" y="49881"/>
                  </a:lnTo>
                  <a:lnTo>
                    <a:pt x="119498" y="41157"/>
                  </a:lnTo>
                  <a:lnTo>
                    <a:pt x="114768" y="22105"/>
                  </a:lnTo>
                  <a:lnTo>
                    <a:pt x="107891" y="14451"/>
                  </a:lnTo>
                  <a:lnTo>
                    <a:pt x="87772" y="2826"/>
                  </a:lnTo>
                  <a:lnTo>
                    <a:pt x="63233" y="0"/>
                  </a:lnTo>
                  <a:lnTo>
                    <a:pt x="39068" y="3813"/>
                  </a:lnTo>
                  <a:lnTo>
                    <a:pt x="20529" y="13306"/>
                  </a:lnTo>
                  <a:lnTo>
                    <a:pt x="7611" y="28444"/>
                  </a:lnTo>
                  <a:lnTo>
                    <a:pt x="2528" y="37394"/>
                  </a:lnTo>
                  <a:lnTo>
                    <a:pt x="0" y="56698"/>
                  </a:lnTo>
                  <a:lnTo>
                    <a:pt x="3946" y="75805"/>
                  </a:lnTo>
                  <a:lnTo>
                    <a:pt x="13498" y="92096"/>
                  </a:lnTo>
                  <a:lnTo>
                    <a:pt x="28662" y="104016"/>
                  </a:lnTo>
                  <a:lnTo>
                    <a:pt x="47100" y="112044"/>
                  </a:lnTo>
                  <a:lnTo>
                    <a:pt x="87119" y="118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087587" y="5392785"/>
              <a:ext cx="123677" cy="145205"/>
            </a:xfrm>
            <a:custGeom>
              <a:avLst/>
              <a:gdLst/>
              <a:ahLst/>
              <a:cxnLst/>
              <a:rect l="0" t="0" r="0" b="0"/>
              <a:pathLst>
                <a:path w="123677" h="145205">
                  <a:moveTo>
                    <a:pt x="113076" y="8334"/>
                  </a:moveTo>
                  <a:lnTo>
                    <a:pt x="75598" y="0"/>
                  </a:lnTo>
                  <a:lnTo>
                    <a:pt x="40750" y="1575"/>
                  </a:lnTo>
                  <a:lnTo>
                    <a:pt x="20100" y="7670"/>
                  </a:lnTo>
                  <a:lnTo>
                    <a:pt x="3123" y="18177"/>
                  </a:lnTo>
                  <a:lnTo>
                    <a:pt x="0" y="24255"/>
                  </a:lnTo>
                  <a:lnTo>
                    <a:pt x="257" y="30646"/>
                  </a:lnTo>
                  <a:lnTo>
                    <a:pt x="2768" y="37247"/>
                  </a:lnTo>
                  <a:lnTo>
                    <a:pt x="14917" y="47700"/>
                  </a:lnTo>
                  <a:lnTo>
                    <a:pt x="33185" y="55076"/>
                  </a:lnTo>
                  <a:lnTo>
                    <a:pt x="90972" y="65789"/>
                  </a:lnTo>
                  <a:lnTo>
                    <a:pt x="117705" y="80989"/>
                  </a:lnTo>
                  <a:lnTo>
                    <a:pt x="122011" y="88356"/>
                  </a:lnTo>
                  <a:lnTo>
                    <a:pt x="123676" y="105901"/>
                  </a:lnTo>
                  <a:lnTo>
                    <a:pt x="117397" y="122277"/>
                  </a:lnTo>
                  <a:lnTo>
                    <a:pt x="112447" y="129920"/>
                  </a:lnTo>
                  <a:lnTo>
                    <a:pt x="105638" y="133845"/>
                  </a:lnTo>
                  <a:lnTo>
                    <a:pt x="44356" y="141993"/>
                  </a:lnTo>
                  <a:lnTo>
                    <a:pt x="18319" y="1452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289830" y="5424213"/>
              <a:ext cx="107521" cy="240036"/>
            </a:xfrm>
            <a:custGeom>
              <a:avLst/>
              <a:gdLst/>
              <a:ahLst/>
              <a:cxnLst/>
              <a:rect l="0" t="0" r="0" b="0"/>
              <a:pathLst>
                <a:path w="107521" h="240036">
                  <a:moveTo>
                    <a:pt x="5589" y="71662"/>
                  </a:moveTo>
                  <a:lnTo>
                    <a:pt x="0" y="88430"/>
                  </a:lnTo>
                  <a:lnTo>
                    <a:pt x="4044" y="147108"/>
                  </a:lnTo>
                  <a:lnTo>
                    <a:pt x="12621" y="208546"/>
                  </a:lnTo>
                  <a:lnTo>
                    <a:pt x="16251" y="239992"/>
                  </a:lnTo>
                  <a:lnTo>
                    <a:pt x="18546" y="240035"/>
                  </a:lnTo>
                  <a:lnTo>
                    <a:pt x="21246" y="236553"/>
                  </a:lnTo>
                  <a:lnTo>
                    <a:pt x="21127" y="223326"/>
                  </a:lnTo>
                  <a:lnTo>
                    <a:pt x="9542" y="167717"/>
                  </a:lnTo>
                  <a:lnTo>
                    <a:pt x="6370" y="110220"/>
                  </a:lnTo>
                  <a:lnTo>
                    <a:pt x="5744" y="48473"/>
                  </a:lnTo>
                  <a:lnTo>
                    <a:pt x="11897" y="22752"/>
                  </a:lnTo>
                  <a:lnTo>
                    <a:pt x="16813" y="10979"/>
                  </a:lnTo>
                  <a:lnTo>
                    <a:pt x="24770" y="4301"/>
                  </a:lnTo>
                  <a:lnTo>
                    <a:pt x="34754" y="1019"/>
                  </a:lnTo>
                  <a:lnTo>
                    <a:pt x="46090" y="0"/>
                  </a:lnTo>
                  <a:lnTo>
                    <a:pt x="68043" y="5107"/>
                  </a:lnTo>
                  <a:lnTo>
                    <a:pt x="78811" y="9745"/>
                  </a:lnTo>
                  <a:lnTo>
                    <a:pt x="93894" y="24256"/>
                  </a:lnTo>
                  <a:lnTo>
                    <a:pt x="99554" y="33039"/>
                  </a:lnTo>
                  <a:lnTo>
                    <a:pt x="107520" y="67758"/>
                  </a:lnTo>
                  <a:lnTo>
                    <a:pt x="105129" y="77248"/>
                  </a:lnTo>
                  <a:lnTo>
                    <a:pt x="100025" y="84745"/>
                  </a:lnTo>
                  <a:lnTo>
                    <a:pt x="84995" y="96194"/>
                  </a:lnTo>
                  <a:lnTo>
                    <a:pt x="56803" y="108047"/>
                  </a:lnTo>
                  <a:lnTo>
                    <a:pt x="16118" y="1137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436951" y="5411647"/>
              <a:ext cx="92489" cy="109802"/>
            </a:xfrm>
            <a:custGeom>
              <a:avLst/>
              <a:gdLst/>
              <a:ahLst/>
              <a:cxnLst/>
              <a:rect l="0" t="0" r="0" b="0"/>
              <a:pathLst>
                <a:path w="92489" h="109802">
                  <a:moveTo>
                    <a:pt x="58510" y="10529"/>
                  </a:moveTo>
                  <a:lnTo>
                    <a:pt x="36153" y="10529"/>
                  </a:lnTo>
                  <a:lnTo>
                    <a:pt x="27228" y="14038"/>
                  </a:lnTo>
                  <a:lnTo>
                    <a:pt x="11071" y="27296"/>
                  </a:lnTo>
                  <a:lnTo>
                    <a:pt x="2331" y="48007"/>
                  </a:lnTo>
                  <a:lnTo>
                    <a:pt x="0" y="60081"/>
                  </a:lnTo>
                  <a:lnTo>
                    <a:pt x="3649" y="82855"/>
                  </a:lnTo>
                  <a:lnTo>
                    <a:pt x="7898" y="93841"/>
                  </a:lnTo>
                  <a:lnTo>
                    <a:pt x="15410" y="101165"/>
                  </a:lnTo>
                  <a:lnTo>
                    <a:pt x="36235" y="109303"/>
                  </a:lnTo>
                  <a:lnTo>
                    <a:pt x="57969" y="109801"/>
                  </a:lnTo>
                  <a:lnTo>
                    <a:pt x="68677" y="108296"/>
                  </a:lnTo>
                  <a:lnTo>
                    <a:pt x="76986" y="103783"/>
                  </a:lnTo>
                  <a:lnTo>
                    <a:pt x="89338" y="89410"/>
                  </a:lnTo>
                  <a:lnTo>
                    <a:pt x="92488" y="68204"/>
                  </a:lnTo>
                  <a:lnTo>
                    <a:pt x="88819" y="44351"/>
                  </a:lnTo>
                  <a:lnTo>
                    <a:pt x="74769" y="14701"/>
                  </a:lnTo>
                  <a:lnTo>
                    <a:pt x="5851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561431" y="5428629"/>
              <a:ext cx="116090" cy="88584"/>
            </a:xfrm>
            <a:custGeom>
              <a:avLst/>
              <a:gdLst/>
              <a:ahLst/>
              <a:cxnLst/>
              <a:rect l="0" t="0" r="0" b="0"/>
              <a:pathLst>
                <a:path w="116090" h="88584">
                  <a:moveTo>
                    <a:pt x="7729" y="35661"/>
                  </a:moveTo>
                  <a:lnTo>
                    <a:pt x="16063" y="73139"/>
                  </a:lnTo>
                  <a:lnTo>
                    <a:pt x="16794" y="85213"/>
                  </a:lnTo>
                  <a:lnTo>
                    <a:pt x="14942" y="88583"/>
                  </a:lnTo>
                  <a:lnTo>
                    <a:pt x="11368" y="86150"/>
                  </a:lnTo>
                  <a:lnTo>
                    <a:pt x="6646" y="79849"/>
                  </a:lnTo>
                  <a:lnTo>
                    <a:pt x="0" y="48623"/>
                  </a:lnTo>
                  <a:lnTo>
                    <a:pt x="4684" y="26214"/>
                  </a:lnTo>
                  <a:lnTo>
                    <a:pt x="9208" y="15325"/>
                  </a:lnTo>
                  <a:lnTo>
                    <a:pt x="16904" y="8066"/>
                  </a:lnTo>
                  <a:lnTo>
                    <a:pt x="37933" y="0"/>
                  </a:lnTo>
                  <a:lnTo>
                    <a:pt x="59758" y="2654"/>
                  </a:lnTo>
                  <a:lnTo>
                    <a:pt x="88656" y="17302"/>
                  </a:lnTo>
                  <a:lnTo>
                    <a:pt x="103358" y="31011"/>
                  </a:lnTo>
                  <a:lnTo>
                    <a:pt x="113792" y="48802"/>
                  </a:lnTo>
                  <a:lnTo>
                    <a:pt x="116089" y="65288"/>
                  </a:lnTo>
                  <a:lnTo>
                    <a:pt x="113014" y="883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740665" y="5283972"/>
              <a:ext cx="112766" cy="264629"/>
            </a:xfrm>
            <a:custGeom>
              <a:avLst/>
              <a:gdLst/>
              <a:ahLst/>
              <a:cxnLst/>
              <a:rect l="0" t="0" r="0" b="0"/>
              <a:pathLst>
                <a:path w="112766" h="264629">
                  <a:moveTo>
                    <a:pt x="60122" y="222432"/>
                  </a:moveTo>
                  <a:lnTo>
                    <a:pt x="65711" y="205664"/>
                  </a:lnTo>
                  <a:lnTo>
                    <a:pt x="65336" y="188073"/>
                  </a:lnTo>
                  <a:lnTo>
                    <a:pt x="60100" y="169727"/>
                  </a:lnTo>
                  <a:lnTo>
                    <a:pt x="49974" y="153774"/>
                  </a:lnTo>
                  <a:lnTo>
                    <a:pt x="42828" y="149754"/>
                  </a:lnTo>
                  <a:lnTo>
                    <a:pt x="25530" y="148406"/>
                  </a:lnTo>
                  <a:lnTo>
                    <a:pt x="18343" y="152024"/>
                  </a:lnTo>
                  <a:lnTo>
                    <a:pt x="7239" y="165403"/>
                  </a:lnTo>
                  <a:lnTo>
                    <a:pt x="0" y="198256"/>
                  </a:lnTo>
                  <a:lnTo>
                    <a:pt x="3444" y="232036"/>
                  </a:lnTo>
                  <a:lnTo>
                    <a:pt x="11925" y="250487"/>
                  </a:lnTo>
                  <a:lnTo>
                    <a:pt x="17462" y="258683"/>
                  </a:lnTo>
                  <a:lnTo>
                    <a:pt x="25833" y="262977"/>
                  </a:lnTo>
                  <a:lnTo>
                    <a:pt x="47612" y="264628"/>
                  </a:lnTo>
                  <a:lnTo>
                    <a:pt x="66651" y="258343"/>
                  </a:lnTo>
                  <a:lnTo>
                    <a:pt x="75003" y="253392"/>
                  </a:lnTo>
                  <a:lnTo>
                    <a:pt x="87403" y="235412"/>
                  </a:lnTo>
                  <a:lnTo>
                    <a:pt x="95644" y="210653"/>
                  </a:lnTo>
                  <a:lnTo>
                    <a:pt x="100934" y="150218"/>
                  </a:lnTo>
                  <a:lnTo>
                    <a:pt x="101851" y="100820"/>
                  </a:lnTo>
                  <a:lnTo>
                    <a:pt x="96571" y="38013"/>
                  </a:lnTo>
                  <a:lnTo>
                    <a:pt x="87559" y="2843"/>
                  </a:lnTo>
                  <a:lnTo>
                    <a:pt x="84263" y="0"/>
                  </a:lnTo>
                  <a:lnTo>
                    <a:pt x="80895" y="2784"/>
                  </a:lnTo>
                  <a:lnTo>
                    <a:pt x="77480" y="9320"/>
                  </a:lnTo>
                  <a:lnTo>
                    <a:pt x="72674" y="46463"/>
                  </a:lnTo>
                  <a:lnTo>
                    <a:pt x="79250" y="108748"/>
                  </a:lnTo>
                  <a:lnTo>
                    <a:pt x="82662" y="135641"/>
                  </a:lnTo>
                  <a:lnTo>
                    <a:pt x="100796" y="181675"/>
                  </a:lnTo>
                  <a:lnTo>
                    <a:pt x="112765" y="2013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906072" y="5422176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895544" y="53484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969243" y="5413719"/>
              <a:ext cx="157929" cy="134800"/>
            </a:xfrm>
            <a:custGeom>
              <a:avLst/>
              <a:gdLst/>
              <a:ahLst/>
              <a:cxnLst/>
              <a:rect l="0" t="0" r="0" b="0"/>
              <a:pathLst>
                <a:path w="157929" h="134800">
                  <a:moveTo>
                    <a:pt x="0" y="8457"/>
                  </a:moveTo>
                  <a:lnTo>
                    <a:pt x="19128" y="62332"/>
                  </a:lnTo>
                  <a:lnTo>
                    <a:pt x="44214" y="113904"/>
                  </a:lnTo>
                  <a:lnTo>
                    <a:pt x="44684" y="117360"/>
                  </a:lnTo>
                  <a:lnTo>
                    <a:pt x="42658" y="116154"/>
                  </a:lnTo>
                  <a:lnTo>
                    <a:pt x="35336" y="105455"/>
                  </a:lnTo>
                  <a:lnTo>
                    <a:pt x="28183" y="89002"/>
                  </a:lnTo>
                  <a:lnTo>
                    <a:pt x="23169" y="48830"/>
                  </a:lnTo>
                  <a:lnTo>
                    <a:pt x="27272" y="11061"/>
                  </a:lnTo>
                  <a:lnTo>
                    <a:pt x="32219" y="4344"/>
                  </a:lnTo>
                  <a:lnTo>
                    <a:pt x="39027" y="1035"/>
                  </a:lnTo>
                  <a:lnTo>
                    <a:pt x="47075" y="0"/>
                  </a:lnTo>
                  <a:lnTo>
                    <a:pt x="65376" y="8208"/>
                  </a:lnTo>
                  <a:lnTo>
                    <a:pt x="92290" y="32560"/>
                  </a:lnTo>
                  <a:lnTo>
                    <a:pt x="143745" y="94326"/>
                  </a:lnTo>
                  <a:lnTo>
                    <a:pt x="151625" y="111352"/>
                  </a:lnTo>
                  <a:lnTo>
                    <a:pt x="157928" y="1347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095585" y="5421850"/>
              <a:ext cx="203423" cy="274068"/>
            </a:xfrm>
            <a:custGeom>
              <a:avLst/>
              <a:gdLst/>
              <a:ahLst/>
              <a:cxnLst/>
              <a:rect l="0" t="0" r="0" b="0"/>
              <a:pathLst>
                <a:path w="203423" h="274068">
                  <a:moveTo>
                    <a:pt x="157928" y="74025"/>
                  </a:moveTo>
                  <a:lnTo>
                    <a:pt x="163517" y="57258"/>
                  </a:lnTo>
                  <a:lnTo>
                    <a:pt x="160022" y="39667"/>
                  </a:lnTo>
                  <a:lnTo>
                    <a:pt x="149500" y="21320"/>
                  </a:lnTo>
                  <a:lnTo>
                    <a:pt x="133125" y="5367"/>
                  </a:lnTo>
                  <a:lnTo>
                    <a:pt x="123845" y="1347"/>
                  </a:lnTo>
                  <a:lnTo>
                    <a:pt x="104175" y="0"/>
                  </a:lnTo>
                  <a:lnTo>
                    <a:pt x="83735" y="9540"/>
                  </a:lnTo>
                  <a:lnTo>
                    <a:pt x="65292" y="25478"/>
                  </a:lnTo>
                  <a:lnTo>
                    <a:pt x="53195" y="44260"/>
                  </a:lnTo>
                  <a:lnTo>
                    <a:pt x="50159" y="64306"/>
                  </a:lnTo>
                  <a:lnTo>
                    <a:pt x="53878" y="84913"/>
                  </a:lnTo>
                  <a:lnTo>
                    <a:pt x="63330" y="105771"/>
                  </a:lnTo>
                  <a:lnTo>
                    <a:pt x="71466" y="112736"/>
                  </a:lnTo>
                  <a:lnTo>
                    <a:pt x="92984" y="120476"/>
                  </a:lnTo>
                  <a:lnTo>
                    <a:pt x="101764" y="119030"/>
                  </a:lnTo>
                  <a:lnTo>
                    <a:pt x="108787" y="114557"/>
                  </a:lnTo>
                  <a:lnTo>
                    <a:pt x="119710" y="100228"/>
                  </a:lnTo>
                  <a:lnTo>
                    <a:pt x="128463" y="82162"/>
                  </a:lnTo>
                  <a:lnTo>
                    <a:pt x="132435" y="79449"/>
                  </a:lnTo>
                  <a:lnTo>
                    <a:pt x="136254" y="81151"/>
                  </a:lnTo>
                  <a:lnTo>
                    <a:pt x="143615" y="92400"/>
                  </a:lnTo>
                  <a:lnTo>
                    <a:pt x="172158" y="155649"/>
                  </a:lnTo>
                  <a:lnTo>
                    <a:pt x="192586" y="210553"/>
                  </a:lnTo>
                  <a:lnTo>
                    <a:pt x="203422" y="242380"/>
                  </a:lnTo>
                  <a:lnTo>
                    <a:pt x="202295" y="250602"/>
                  </a:lnTo>
                  <a:lnTo>
                    <a:pt x="198034" y="257254"/>
                  </a:lnTo>
                  <a:lnTo>
                    <a:pt x="191684" y="262859"/>
                  </a:lnTo>
                  <a:lnTo>
                    <a:pt x="172151" y="269085"/>
                  </a:lnTo>
                  <a:lnTo>
                    <a:pt x="115893" y="273083"/>
                  </a:lnTo>
                  <a:lnTo>
                    <a:pt x="56861" y="273873"/>
                  </a:lnTo>
                  <a:lnTo>
                    <a:pt x="0" y="274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579379" y="5360468"/>
              <a:ext cx="148389" cy="176574"/>
            </a:xfrm>
            <a:custGeom>
              <a:avLst/>
              <a:gdLst/>
              <a:ahLst/>
              <a:cxnLst/>
              <a:rect l="0" t="0" r="0" b="0"/>
              <a:pathLst>
                <a:path w="148389" h="176574">
                  <a:moveTo>
                    <a:pt x="105802" y="9065"/>
                  </a:moveTo>
                  <a:lnTo>
                    <a:pt x="68324" y="732"/>
                  </a:lnTo>
                  <a:lnTo>
                    <a:pt x="56250" y="0"/>
                  </a:lnTo>
                  <a:lnTo>
                    <a:pt x="36596" y="5426"/>
                  </a:lnTo>
                  <a:lnTo>
                    <a:pt x="20061" y="16807"/>
                  </a:lnTo>
                  <a:lnTo>
                    <a:pt x="4914" y="33563"/>
                  </a:lnTo>
                  <a:lnTo>
                    <a:pt x="1109" y="42945"/>
                  </a:lnTo>
                  <a:lnTo>
                    <a:pt x="0" y="62728"/>
                  </a:lnTo>
                  <a:lnTo>
                    <a:pt x="4852" y="70576"/>
                  </a:lnTo>
                  <a:lnTo>
                    <a:pt x="22721" y="82417"/>
                  </a:lnTo>
                  <a:lnTo>
                    <a:pt x="77487" y="103314"/>
                  </a:lnTo>
                  <a:lnTo>
                    <a:pt x="101406" y="111785"/>
                  </a:lnTo>
                  <a:lnTo>
                    <a:pt x="143366" y="143013"/>
                  </a:lnTo>
                  <a:lnTo>
                    <a:pt x="147222" y="151006"/>
                  </a:lnTo>
                  <a:lnTo>
                    <a:pt x="148388" y="169246"/>
                  </a:lnTo>
                  <a:lnTo>
                    <a:pt x="144721" y="174344"/>
                  </a:lnTo>
                  <a:lnTo>
                    <a:pt x="138767" y="176573"/>
                  </a:lnTo>
                  <a:lnTo>
                    <a:pt x="110500" y="174121"/>
                  </a:lnTo>
                  <a:lnTo>
                    <a:pt x="75608" y="162866"/>
                  </a:lnTo>
                  <a:lnTo>
                    <a:pt x="53778" y="153460"/>
                  </a:lnTo>
                  <a:lnTo>
                    <a:pt x="11046" y="145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822052" y="5453761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811523" y="5359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913707" y="5331172"/>
              <a:ext cx="257437" cy="248932"/>
            </a:xfrm>
            <a:custGeom>
              <a:avLst/>
              <a:gdLst/>
              <a:ahLst/>
              <a:cxnLst/>
              <a:rect l="0" t="0" r="0" b="0"/>
              <a:pathLst>
                <a:path w="257437" h="248932">
                  <a:moveTo>
                    <a:pt x="66272" y="164703"/>
                  </a:moveTo>
                  <a:lnTo>
                    <a:pt x="71861" y="147936"/>
                  </a:lnTo>
                  <a:lnTo>
                    <a:pt x="71485" y="130345"/>
                  </a:lnTo>
                  <a:lnTo>
                    <a:pt x="69748" y="120741"/>
                  </a:lnTo>
                  <a:lnTo>
                    <a:pt x="63910" y="115508"/>
                  </a:lnTo>
                  <a:lnTo>
                    <a:pt x="55338" y="113189"/>
                  </a:lnTo>
                  <a:lnTo>
                    <a:pt x="44945" y="112813"/>
                  </a:lnTo>
                  <a:lnTo>
                    <a:pt x="27158" y="118634"/>
                  </a:lnTo>
                  <a:lnTo>
                    <a:pt x="19139" y="123462"/>
                  </a:lnTo>
                  <a:lnTo>
                    <a:pt x="7110" y="138185"/>
                  </a:lnTo>
                  <a:lnTo>
                    <a:pt x="2264" y="147025"/>
                  </a:lnTo>
                  <a:lnTo>
                    <a:pt x="0" y="166205"/>
                  </a:lnTo>
                  <a:lnTo>
                    <a:pt x="8077" y="207114"/>
                  </a:lnTo>
                  <a:lnTo>
                    <a:pt x="14608" y="212864"/>
                  </a:lnTo>
                  <a:lnTo>
                    <a:pt x="23640" y="215528"/>
                  </a:lnTo>
                  <a:lnTo>
                    <a:pt x="34341" y="216134"/>
                  </a:lnTo>
                  <a:lnTo>
                    <a:pt x="55590" y="207449"/>
                  </a:lnTo>
                  <a:lnTo>
                    <a:pt x="74393" y="191890"/>
                  </a:lnTo>
                  <a:lnTo>
                    <a:pt x="86649" y="173277"/>
                  </a:lnTo>
                  <a:lnTo>
                    <a:pt x="96813" y="123156"/>
                  </a:lnTo>
                  <a:lnTo>
                    <a:pt x="105754" y="61263"/>
                  </a:lnTo>
                  <a:lnTo>
                    <a:pt x="108039" y="0"/>
                  </a:lnTo>
                  <a:lnTo>
                    <a:pt x="115591" y="58241"/>
                  </a:lnTo>
                  <a:lnTo>
                    <a:pt x="118258" y="112522"/>
                  </a:lnTo>
                  <a:lnTo>
                    <a:pt x="124374" y="168304"/>
                  </a:lnTo>
                  <a:lnTo>
                    <a:pt x="129573" y="175293"/>
                  </a:lnTo>
                  <a:lnTo>
                    <a:pt x="136549" y="177612"/>
                  </a:lnTo>
                  <a:lnTo>
                    <a:pt x="190257" y="174376"/>
                  </a:lnTo>
                  <a:lnTo>
                    <a:pt x="222331" y="165749"/>
                  </a:lnTo>
                  <a:lnTo>
                    <a:pt x="239357" y="155030"/>
                  </a:lnTo>
                  <a:lnTo>
                    <a:pt x="251604" y="139347"/>
                  </a:lnTo>
                  <a:lnTo>
                    <a:pt x="256507" y="130252"/>
                  </a:lnTo>
                  <a:lnTo>
                    <a:pt x="257436" y="121849"/>
                  </a:lnTo>
                  <a:lnTo>
                    <a:pt x="252229" y="106272"/>
                  </a:lnTo>
                  <a:lnTo>
                    <a:pt x="245226" y="102353"/>
                  </a:lnTo>
                  <a:lnTo>
                    <a:pt x="224966" y="101117"/>
                  </a:lnTo>
                  <a:lnTo>
                    <a:pt x="192841" y="112588"/>
                  </a:lnTo>
                  <a:lnTo>
                    <a:pt x="177897" y="127503"/>
                  </a:lnTo>
                  <a:lnTo>
                    <a:pt x="158771" y="165674"/>
                  </a:lnTo>
                  <a:lnTo>
                    <a:pt x="158354" y="175879"/>
                  </a:lnTo>
                  <a:lnTo>
                    <a:pt x="164129" y="196577"/>
                  </a:lnTo>
                  <a:lnTo>
                    <a:pt x="177614" y="211235"/>
                  </a:lnTo>
                  <a:lnTo>
                    <a:pt x="229020" y="237866"/>
                  </a:lnTo>
                  <a:lnTo>
                    <a:pt x="245256" y="248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264051" y="5443233"/>
              <a:ext cx="84427" cy="168457"/>
            </a:xfrm>
            <a:custGeom>
              <a:avLst/>
              <a:gdLst/>
              <a:ahLst/>
              <a:cxnLst/>
              <a:rect l="0" t="0" r="0" b="0"/>
              <a:pathLst>
                <a:path w="84427" h="168457">
                  <a:moveTo>
                    <a:pt x="84426" y="0"/>
                  </a:moveTo>
                  <a:lnTo>
                    <a:pt x="41734" y="3119"/>
                  </a:lnTo>
                  <a:lnTo>
                    <a:pt x="22168" y="9575"/>
                  </a:lnTo>
                  <a:lnTo>
                    <a:pt x="5673" y="20243"/>
                  </a:lnTo>
                  <a:lnTo>
                    <a:pt x="1508" y="27533"/>
                  </a:lnTo>
                  <a:lnTo>
                    <a:pt x="0" y="44992"/>
                  </a:lnTo>
                  <a:lnTo>
                    <a:pt x="3575" y="52222"/>
                  </a:lnTo>
                  <a:lnTo>
                    <a:pt x="66829" y="109012"/>
                  </a:lnTo>
                  <a:lnTo>
                    <a:pt x="80894" y="122929"/>
                  </a:lnTo>
                  <a:lnTo>
                    <a:pt x="82071" y="129916"/>
                  </a:lnTo>
                  <a:lnTo>
                    <a:pt x="79347" y="136913"/>
                  </a:lnTo>
                  <a:lnTo>
                    <a:pt x="74021" y="143918"/>
                  </a:lnTo>
                  <a:lnTo>
                    <a:pt x="49757" y="159366"/>
                  </a:lnTo>
                  <a:lnTo>
                    <a:pt x="19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723587" y="5459886"/>
              <a:ext cx="172372" cy="172861"/>
            </a:xfrm>
            <a:custGeom>
              <a:avLst/>
              <a:gdLst/>
              <a:ahLst/>
              <a:cxnLst/>
              <a:rect l="0" t="0" r="0" b="0"/>
              <a:pathLst>
                <a:path w="172372" h="172861">
                  <a:moveTo>
                    <a:pt x="98672" y="67575"/>
                  </a:moveTo>
                  <a:lnTo>
                    <a:pt x="98672" y="45218"/>
                  </a:lnTo>
                  <a:lnTo>
                    <a:pt x="87494" y="14547"/>
                  </a:lnTo>
                  <a:lnTo>
                    <a:pt x="79521" y="7657"/>
                  </a:lnTo>
                  <a:lnTo>
                    <a:pt x="58185" y="0"/>
                  </a:lnTo>
                  <a:lnTo>
                    <a:pt x="48284" y="298"/>
                  </a:lnTo>
                  <a:lnTo>
                    <a:pt x="31043" y="6869"/>
                  </a:lnTo>
                  <a:lnTo>
                    <a:pt x="18702" y="20707"/>
                  </a:lnTo>
                  <a:lnTo>
                    <a:pt x="1247" y="63776"/>
                  </a:lnTo>
                  <a:lnTo>
                    <a:pt x="0" y="86944"/>
                  </a:lnTo>
                  <a:lnTo>
                    <a:pt x="8731" y="130412"/>
                  </a:lnTo>
                  <a:lnTo>
                    <a:pt x="23930" y="156644"/>
                  </a:lnTo>
                  <a:lnTo>
                    <a:pt x="31296" y="160879"/>
                  </a:lnTo>
                  <a:lnTo>
                    <a:pt x="48840" y="162466"/>
                  </a:lnTo>
                  <a:lnTo>
                    <a:pt x="78447" y="151193"/>
                  </a:lnTo>
                  <a:lnTo>
                    <a:pt x="103858" y="133035"/>
                  </a:lnTo>
                  <a:lnTo>
                    <a:pt x="120615" y="107247"/>
                  </a:lnTo>
                  <a:lnTo>
                    <a:pt x="122853" y="87547"/>
                  </a:lnTo>
                  <a:lnTo>
                    <a:pt x="121117" y="75281"/>
                  </a:lnTo>
                  <a:lnTo>
                    <a:pt x="120345" y="85428"/>
                  </a:lnTo>
                  <a:lnTo>
                    <a:pt x="131090" y="117448"/>
                  </a:lnTo>
                  <a:lnTo>
                    <a:pt x="172371" y="1728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948601" y="5453761"/>
              <a:ext cx="42115" cy="173944"/>
            </a:xfrm>
            <a:custGeom>
              <a:avLst/>
              <a:gdLst/>
              <a:ahLst/>
              <a:cxnLst/>
              <a:rect l="0" t="0" r="0" b="0"/>
              <a:pathLst>
                <a:path w="42115" h="173944">
                  <a:moveTo>
                    <a:pt x="0" y="105285"/>
                  </a:moveTo>
                  <a:lnTo>
                    <a:pt x="19128" y="157991"/>
                  </a:lnTo>
                  <a:lnTo>
                    <a:pt x="30338" y="173943"/>
                  </a:lnTo>
                  <a:lnTo>
                    <a:pt x="34263" y="173284"/>
                  </a:lnTo>
                  <a:lnTo>
                    <a:pt x="38625" y="156954"/>
                  </a:lnTo>
                  <a:lnTo>
                    <a:pt x="34324" y="133318"/>
                  </a:lnTo>
                  <a:lnTo>
                    <a:pt x="14398" y="74618"/>
                  </a:lnTo>
                  <a:lnTo>
                    <a:pt x="5956" y="42386"/>
                  </a:lnTo>
                  <a:lnTo>
                    <a:pt x="7716" y="21178"/>
                  </a:lnTo>
                  <a:lnTo>
                    <a:pt x="12163" y="14119"/>
                  </a:lnTo>
                  <a:lnTo>
                    <a:pt x="18637" y="9413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041946" y="5493231"/>
              <a:ext cx="138283" cy="150044"/>
            </a:xfrm>
            <a:custGeom>
              <a:avLst/>
              <a:gdLst/>
              <a:ahLst/>
              <a:cxnLst/>
              <a:rect l="0" t="0" r="0" b="0"/>
              <a:pathLst>
                <a:path w="138283" h="150044">
                  <a:moveTo>
                    <a:pt x="54054" y="65815"/>
                  </a:moveTo>
                  <a:lnTo>
                    <a:pt x="70822" y="71404"/>
                  </a:lnTo>
                  <a:lnTo>
                    <a:pt x="88413" y="71029"/>
                  </a:lnTo>
                  <a:lnTo>
                    <a:pt x="98017" y="69291"/>
                  </a:lnTo>
                  <a:lnTo>
                    <a:pt x="105589" y="64623"/>
                  </a:lnTo>
                  <a:lnTo>
                    <a:pt x="117123" y="50077"/>
                  </a:lnTo>
                  <a:lnTo>
                    <a:pt x="118326" y="41285"/>
                  </a:lnTo>
                  <a:lnTo>
                    <a:pt x="113425" y="22158"/>
                  </a:lnTo>
                  <a:lnTo>
                    <a:pt x="106503" y="14483"/>
                  </a:lnTo>
                  <a:lnTo>
                    <a:pt x="86333" y="2837"/>
                  </a:lnTo>
                  <a:lnTo>
                    <a:pt x="61771" y="0"/>
                  </a:lnTo>
                  <a:lnTo>
                    <a:pt x="48670" y="882"/>
                  </a:lnTo>
                  <a:lnTo>
                    <a:pt x="27874" y="11219"/>
                  </a:lnTo>
                  <a:lnTo>
                    <a:pt x="12003" y="27513"/>
                  </a:lnTo>
                  <a:lnTo>
                    <a:pt x="1049" y="46452"/>
                  </a:lnTo>
                  <a:lnTo>
                    <a:pt x="0" y="57586"/>
                  </a:lnTo>
                  <a:lnTo>
                    <a:pt x="5074" y="82435"/>
                  </a:lnTo>
                  <a:lnTo>
                    <a:pt x="18246" y="102838"/>
                  </a:lnTo>
                  <a:lnTo>
                    <a:pt x="48514" y="127478"/>
                  </a:lnTo>
                  <a:lnTo>
                    <a:pt x="73819" y="140014"/>
                  </a:lnTo>
                  <a:lnTo>
                    <a:pt x="118832" y="148062"/>
                  </a:lnTo>
                  <a:lnTo>
                    <a:pt x="138282" y="1500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445949" y="5540454"/>
              <a:ext cx="141708" cy="302374"/>
            </a:xfrm>
            <a:custGeom>
              <a:avLst/>
              <a:gdLst/>
              <a:ahLst/>
              <a:cxnLst/>
              <a:rect l="0" t="0" r="0" b="0"/>
              <a:pathLst>
                <a:path w="141708" h="302374">
                  <a:moveTo>
                    <a:pt x="29076" y="102820"/>
                  </a:moveTo>
                  <a:lnTo>
                    <a:pt x="32196" y="156965"/>
                  </a:lnTo>
                  <a:lnTo>
                    <a:pt x="43730" y="217501"/>
                  </a:lnTo>
                  <a:lnTo>
                    <a:pt x="51208" y="276208"/>
                  </a:lnTo>
                  <a:lnTo>
                    <a:pt x="60749" y="300374"/>
                  </a:lnTo>
                  <a:lnTo>
                    <a:pt x="63059" y="302373"/>
                  </a:lnTo>
                  <a:lnTo>
                    <a:pt x="62507" y="288996"/>
                  </a:lnTo>
                  <a:lnTo>
                    <a:pt x="49452" y="227798"/>
                  </a:lnTo>
                  <a:lnTo>
                    <a:pt x="31326" y="164859"/>
                  </a:lnTo>
                  <a:lnTo>
                    <a:pt x="10197" y="104330"/>
                  </a:lnTo>
                  <a:lnTo>
                    <a:pt x="0" y="46966"/>
                  </a:lnTo>
                  <a:lnTo>
                    <a:pt x="3824" y="10232"/>
                  </a:lnTo>
                  <a:lnTo>
                    <a:pt x="9902" y="3660"/>
                  </a:lnTo>
                  <a:lnTo>
                    <a:pt x="18633" y="449"/>
                  </a:lnTo>
                  <a:lnTo>
                    <a:pt x="39643" y="0"/>
                  </a:lnTo>
                  <a:lnTo>
                    <a:pt x="60678" y="3700"/>
                  </a:lnTo>
                  <a:lnTo>
                    <a:pt x="78607" y="15483"/>
                  </a:lnTo>
                  <a:lnTo>
                    <a:pt x="128773" y="63553"/>
                  </a:lnTo>
                  <a:lnTo>
                    <a:pt x="137728" y="84199"/>
                  </a:lnTo>
                  <a:lnTo>
                    <a:pt x="141707" y="108972"/>
                  </a:lnTo>
                  <a:lnTo>
                    <a:pt x="139258" y="118620"/>
                  </a:lnTo>
                  <a:lnTo>
                    <a:pt x="134117" y="126221"/>
                  </a:lnTo>
                  <a:lnTo>
                    <a:pt x="127180" y="132459"/>
                  </a:lnTo>
                  <a:lnTo>
                    <a:pt x="106993" y="139390"/>
                  </a:lnTo>
                  <a:lnTo>
                    <a:pt x="71191" y="1449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622425" y="5537989"/>
              <a:ext cx="52643" cy="137431"/>
            </a:xfrm>
            <a:custGeom>
              <a:avLst/>
              <a:gdLst/>
              <a:ahLst/>
              <a:cxnLst/>
              <a:rect l="0" t="0" r="0" b="0"/>
              <a:pathLst>
                <a:path w="52643" h="137431">
                  <a:moveTo>
                    <a:pt x="0" y="52643"/>
                  </a:moveTo>
                  <a:lnTo>
                    <a:pt x="17958" y="113753"/>
                  </a:lnTo>
                  <a:lnTo>
                    <a:pt x="24749" y="135955"/>
                  </a:lnTo>
                  <a:lnTo>
                    <a:pt x="25858" y="137430"/>
                  </a:lnTo>
                  <a:lnTo>
                    <a:pt x="13227" y="83661"/>
                  </a:lnTo>
                  <a:lnTo>
                    <a:pt x="5609" y="51305"/>
                  </a:lnTo>
                  <a:lnTo>
                    <a:pt x="7562" y="25922"/>
                  </a:lnTo>
                  <a:lnTo>
                    <a:pt x="13230" y="17281"/>
                  </a:lnTo>
                  <a:lnTo>
                    <a:pt x="21688" y="11521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739945" y="5601160"/>
              <a:ext cx="107867" cy="97363"/>
            </a:xfrm>
            <a:custGeom>
              <a:avLst/>
              <a:gdLst/>
              <a:ahLst/>
              <a:cxnLst/>
              <a:rect l="0" t="0" r="0" b="0"/>
              <a:pathLst>
                <a:path w="107867" h="97363">
                  <a:moveTo>
                    <a:pt x="82521" y="0"/>
                  </a:moveTo>
                  <a:lnTo>
                    <a:pt x="28646" y="17959"/>
                  </a:lnTo>
                  <a:lnTo>
                    <a:pt x="8274" y="24750"/>
                  </a:lnTo>
                  <a:lnTo>
                    <a:pt x="2607" y="30538"/>
                  </a:lnTo>
                  <a:lnTo>
                    <a:pt x="0" y="37906"/>
                  </a:lnTo>
                  <a:lnTo>
                    <a:pt x="221" y="55452"/>
                  </a:lnTo>
                  <a:lnTo>
                    <a:pt x="4220" y="74948"/>
                  </a:lnTo>
                  <a:lnTo>
                    <a:pt x="10432" y="82721"/>
                  </a:lnTo>
                  <a:lnTo>
                    <a:pt x="29814" y="94477"/>
                  </a:lnTo>
                  <a:lnTo>
                    <a:pt x="50907" y="97362"/>
                  </a:lnTo>
                  <a:lnTo>
                    <a:pt x="93044" y="89682"/>
                  </a:lnTo>
                  <a:lnTo>
                    <a:pt x="100065" y="83185"/>
                  </a:lnTo>
                  <a:lnTo>
                    <a:pt x="107866" y="63488"/>
                  </a:lnTo>
                  <a:lnTo>
                    <a:pt x="105094" y="42255"/>
                  </a:lnTo>
                  <a:lnTo>
                    <a:pt x="97233" y="24629"/>
                  </a:lnTo>
                  <a:lnTo>
                    <a:pt x="82521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888489" y="5605138"/>
              <a:ext cx="93154" cy="250212"/>
            </a:xfrm>
            <a:custGeom>
              <a:avLst/>
              <a:gdLst/>
              <a:ahLst/>
              <a:cxnLst/>
              <a:rect l="0" t="0" r="0" b="0"/>
              <a:pathLst>
                <a:path w="93154" h="250212">
                  <a:moveTo>
                    <a:pt x="18205" y="80251"/>
                  </a:moveTo>
                  <a:lnTo>
                    <a:pt x="29384" y="97018"/>
                  </a:lnTo>
                  <a:lnTo>
                    <a:pt x="41081" y="152576"/>
                  </a:lnTo>
                  <a:lnTo>
                    <a:pt x="48071" y="206970"/>
                  </a:lnTo>
                  <a:lnTo>
                    <a:pt x="54870" y="245699"/>
                  </a:lnTo>
                  <a:lnTo>
                    <a:pt x="54347" y="250211"/>
                  </a:lnTo>
                  <a:lnTo>
                    <a:pt x="51658" y="249710"/>
                  </a:lnTo>
                  <a:lnTo>
                    <a:pt x="47526" y="245866"/>
                  </a:lnTo>
                  <a:lnTo>
                    <a:pt x="31319" y="197669"/>
                  </a:lnTo>
                  <a:lnTo>
                    <a:pt x="14552" y="148836"/>
                  </a:lnTo>
                  <a:lnTo>
                    <a:pt x="2825" y="97323"/>
                  </a:lnTo>
                  <a:lnTo>
                    <a:pt x="0" y="46184"/>
                  </a:lnTo>
                  <a:lnTo>
                    <a:pt x="3485" y="15587"/>
                  </a:lnTo>
                  <a:lnTo>
                    <a:pt x="9562" y="6726"/>
                  </a:lnTo>
                  <a:lnTo>
                    <a:pt x="18292" y="1988"/>
                  </a:lnTo>
                  <a:lnTo>
                    <a:pt x="28792" y="0"/>
                  </a:lnTo>
                  <a:lnTo>
                    <a:pt x="38131" y="1013"/>
                  </a:lnTo>
                  <a:lnTo>
                    <a:pt x="54747" y="8379"/>
                  </a:lnTo>
                  <a:lnTo>
                    <a:pt x="77255" y="31269"/>
                  </a:lnTo>
                  <a:lnTo>
                    <a:pt x="93153" y="60278"/>
                  </a:lnTo>
                  <a:lnTo>
                    <a:pt x="92737" y="68106"/>
                  </a:lnTo>
                  <a:lnTo>
                    <a:pt x="88950" y="74494"/>
                  </a:lnTo>
                  <a:lnTo>
                    <a:pt x="82917" y="79922"/>
                  </a:lnTo>
                  <a:lnTo>
                    <a:pt x="66853" y="85954"/>
                  </a:lnTo>
                  <a:lnTo>
                    <a:pt x="39262" y="907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998116" y="5580103"/>
              <a:ext cx="90125" cy="127130"/>
            </a:xfrm>
            <a:custGeom>
              <a:avLst/>
              <a:gdLst/>
              <a:ahLst/>
              <a:cxnLst/>
              <a:rect l="0" t="0" r="0" b="0"/>
              <a:pathLst>
                <a:path w="90125" h="127130">
                  <a:moveTo>
                    <a:pt x="55977" y="0"/>
                  </a:moveTo>
                  <a:lnTo>
                    <a:pt x="31930" y="9575"/>
                  </a:lnTo>
                  <a:lnTo>
                    <a:pt x="17603" y="20244"/>
                  </a:lnTo>
                  <a:lnTo>
                    <a:pt x="1973" y="44993"/>
                  </a:lnTo>
                  <a:lnTo>
                    <a:pt x="0" y="64450"/>
                  </a:lnTo>
                  <a:lnTo>
                    <a:pt x="4192" y="84797"/>
                  </a:lnTo>
                  <a:lnTo>
                    <a:pt x="13854" y="105538"/>
                  </a:lnTo>
                  <a:lnTo>
                    <a:pt x="29067" y="120216"/>
                  </a:lnTo>
                  <a:lnTo>
                    <a:pt x="38037" y="125767"/>
                  </a:lnTo>
                  <a:lnTo>
                    <a:pt x="47526" y="127129"/>
                  </a:lnTo>
                  <a:lnTo>
                    <a:pt x="67430" y="122403"/>
                  </a:lnTo>
                  <a:lnTo>
                    <a:pt x="81734" y="109383"/>
                  </a:lnTo>
                  <a:lnTo>
                    <a:pt x="87186" y="100998"/>
                  </a:lnTo>
                  <a:lnTo>
                    <a:pt x="90124" y="79203"/>
                  </a:lnTo>
                  <a:lnTo>
                    <a:pt x="82480" y="32673"/>
                  </a:lnTo>
                  <a:lnTo>
                    <a:pt x="665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127792" y="5543971"/>
              <a:ext cx="94758" cy="175709"/>
            </a:xfrm>
            <a:custGeom>
              <a:avLst/>
              <a:gdLst/>
              <a:ahLst/>
              <a:cxnLst/>
              <a:rect l="0" t="0" r="0" b="0"/>
              <a:pathLst>
                <a:path w="94758" h="175709">
                  <a:moveTo>
                    <a:pt x="0" y="99303"/>
                  </a:moveTo>
                  <a:lnTo>
                    <a:pt x="27512" y="153178"/>
                  </a:lnTo>
                  <a:lnTo>
                    <a:pt x="34845" y="173550"/>
                  </a:lnTo>
                  <a:lnTo>
                    <a:pt x="37268" y="175708"/>
                  </a:lnTo>
                  <a:lnTo>
                    <a:pt x="38884" y="172466"/>
                  </a:lnTo>
                  <a:lnTo>
                    <a:pt x="39509" y="157557"/>
                  </a:lnTo>
                  <a:lnTo>
                    <a:pt x="32860" y="103595"/>
                  </a:lnTo>
                  <a:lnTo>
                    <a:pt x="25772" y="43566"/>
                  </a:lnTo>
                  <a:lnTo>
                    <a:pt x="28222" y="18379"/>
                  </a:lnTo>
                  <a:lnTo>
                    <a:pt x="34022" y="10259"/>
                  </a:lnTo>
                  <a:lnTo>
                    <a:pt x="42569" y="4845"/>
                  </a:lnTo>
                  <a:lnTo>
                    <a:pt x="62204" y="0"/>
                  </a:lnTo>
                  <a:lnTo>
                    <a:pt x="94757" y="4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306777" y="5348477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14654" y="49551"/>
                  </a:lnTo>
                  <a:lnTo>
                    <a:pt x="19159" y="100079"/>
                  </a:lnTo>
                  <a:lnTo>
                    <a:pt x="20494" y="153915"/>
                  </a:lnTo>
                  <a:lnTo>
                    <a:pt x="20890" y="206911"/>
                  </a:lnTo>
                  <a:lnTo>
                    <a:pt x="21007" y="259658"/>
                  </a:lnTo>
                  <a:lnTo>
                    <a:pt x="28283" y="317969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201492" y="547481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173010" y="6403"/>
                  </a:lnTo>
                  <a:lnTo>
                    <a:pt x="111601" y="1265"/>
                  </a:lnTo>
                  <a:lnTo>
                    <a:pt x="53196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454176" y="5590632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8616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454176" y="551693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521526" y="5601160"/>
              <a:ext cx="101237" cy="118803"/>
            </a:xfrm>
            <a:custGeom>
              <a:avLst/>
              <a:gdLst/>
              <a:ahLst/>
              <a:cxnLst/>
              <a:rect l="0" t="0" r="0" b="0"/>
              <a:pathLst>
                <a:path w="101237" h="118803">
                  <a:moveTo>
                    <a:pt x="69520" y="0"/>
                  </a:moveTo>
                  <a:lnTo>
                    <a:pt x="45474" y="9576"/>
                  </a:lnTo>
                  <a:lnTo>
                    <a:pt x="9927" y="39404"/>
                  </a:lnTo>
                  <a:lnTo>
                    <a:pt x="2090" y="59237"/>
                  </a:lnTo>
                  <a:lnTo>
                    <a:pt x="0" y="71077"/>
                  </a:lnTo>
                  <a:lnTo>
                    <a:pt x="3917" y="90472"/>
                  </a:lnTo>
                  <a:lnTo>
                    <a:pt x="8237" y="98919"/>
                  </a:lnTo>
                  <a:lnTo>
                    <a:pt x="25516" y="111425"/>
                  </a:lnTo>
                  <a:lnTo>
                    <a:pt x="36675" y="116397"/>
                  </a:lnTo>
                  <a:lnTo>
                    <a:pt x="58432" y="118802"/>
                  </a:lnTo>
                  <a:lnTo>
                    <a:pt x="69147" y="117806"/>
                  </a:lnTo>
                  <a:lnTo>
                    <a:pt x="87292" y="107341"/>
                  </a:lnTo>
                  <a:lnTo>
                    <a:pt x="95406" y="99636"/>
                  </a:lnTo>
                  <a:lnTo>
                    <a:pt x="99646" y="90991"/>
                  </a:lnTo>
                  <a:lnTo>
                    <a:pt x="101236" y="72026"/>
                  </a:lnTo>
                  <a:lnTo>
                    <a:pt x="94925" y="55019"/>
                  </a:lnTo>
                  <a:lnTo>
                    <a:pt x="6952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643689" y="5600647"/>
              <a:ext cx="147400" cy="118938"/>
            </a:xfrm>
            <a:custGeom>
              <a:avLst/>
              <a:gdLst/>
              <a:ahLst/>
              <a:cxnLst/>
              <a:rect l="0" t="0" r="0" b="0"/>
              <a:pathLst>
                <a:path w="147400" h="118938">
                  <a:moveTo>
                    <a:pt x="0" y="21570"/>
                  </a:moveTo>
                  <a:lnTo>
                    <a:pt x="23719" y="80187"/>
                  </a:lnTo>
                  <a:lnTo>
                    <a:pt x="42163" y="118937"/>
                  </a:lnTo>
                  <a:lnTo>
                    <a:pt x="40977" y="118067"/>
                  </a:lnTo>
                  <a:lnTo>
                    <a:pt x="34590" y="107741"/>
                  </a:lnTo>
                  <a:lnTo>
                    <a:pt x="17481" y="56965"/>
                  </a:lnTo>
                  <a:lnTo>
                    <a:pt x="16738" y="33792"/>
                  </a:lnTo>
                  <a:lnTo>
                    <a:pt x="18178" y="22699"/>
                  </a:lnTo>
                  <a:lnTo>
                    <a:pt x="23817" y="14134"/>
                  </a:lnTo>
                  <a:lnTo>
                    <a:pt x="42561" y="1498"/>
                  </a:lnTo>
                  <a:lnTo>
                    <a:pt x="52940" y="0"/>
                  </a:lnTo>
                  <a:lnTo>
                    <a:pt x="73832" y="4574"/>
                  </a:lnTo>
                  <a:lnTo>
                    <a:pt x="99735" y="20304"/>
                  </a:lnTo>
                  <a:lnTo>
                    <a:pt x="122228" y="50961"/>
                  </a:lnTo>
                  <a:lnTo>
                    <a:pt x="143275" y="99270"/>
                  </a:lnTo>
                  <a:lnTo>
                    <a:pt x="147399" y="116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829884" y="5567498"/>
              <a:ext cx="192832" cy="131366"/>
            </a:xfrm>
            <a:custGeom>
              <a:avLst/>
              <a:gdLst/>
              <a:ahLst/>
              <a:cxnLst/>
              <a:rect l="0" t="0" r="0" b="0"/>
              <a:pathLst>
                <a:path w="192832" h="131366">
                  <a:moveTo>
                    <a:pt x="108603" y="54719"/>
                  </a:moveTo>
                  <a:lnTo>
                    <a:pt x="99027" y="30673"/>
                  </a:lnTo>
                  <a:lnTo>
                    <a:pt x="88359" y="16346"/>
                  </a:lnTo>
                  <a:lnTo>
                    <a:pt x="63610" y="715"/>
                  </a:lnTo>
                  <a:lnTo>
                    <a:pt x="55211" y="0"/>
                  </a:lnTo>
                  <a:lnTo>
                    <a:pt x="39640" y="5443"/>
                  </a:lnTo>
                  <a:lnTo>
                    <a:pt x="17719" y="27251"/>
                  </a:lnTo>
                  <a:lnTo>
                    <a:pt x="1996" y="55939"/>
                  </a:lnTo>
                  <a:lnTo>
                    <a:pt x="0" y="79438"/>
                  </a:lnTo>
                  <a:lnTo>
                    <a:pt x="4183" y="103140"/>
                  </a:lnTo>
                  <a:lnTo>
                    <a:pt x="13841" y="121473"/>
                  </a:lnTo>
                  <a:lnTo>
                    <a:pt x="20862" y="126128"/>
                  </a:lnTo>
                  <a:lnTo>
                    <a:pt x="38021" y="128181"/>
                  </a:lnTo>
                  <a:lnTo>
                    <a:pt x="54227" y="122074"/>
                  </a:lnTo>
                  <a:lnTo>
                    <a:pt x="61824" y="117170"/>
                  </a:lnTo>
                  <a:lnTo>
                    <a:pt x="66889" y="109221"/>
                  </a:lnTo>
                  <a:lnTo>
                    <a:pt x="72515" y="87911"/>
                  </a:lnTo>
                  <a:lnTo>
                    <a:pt x="75186" y="83866"/>
                  </a:lnTo>
                  <a:lnTo>
                    <a:pt x="78137" y="84679"/>
                  </a:lnTo>
                  <a:lnTo>
                    <a:pt x="84534" y="94941"/>
                  </a:lnTo>
                  <a:lnTo>
                    <a:pt x="91276" y="111200"/>
                  </a:lnTo>
                  <a:lnTo>
                    <a:pt x="104412" y="123886"/>
                  </a:lnTo>
                  <a:lnTo>
                    <a:pt x="112828" y="128906"/>
                  </a:lnTo>
                  <a:lnTo>
                    <a:pt x="134656" y="131365"/>
                  </a:lnTo>
                  <a:lnTo>
                    <a:pt x="167015" y="126173"/>
                  </a:lnTo>
                  <a:lnTo>
                    <a:pt x="192831" y="1178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076816" y="5380062"/>
              <a:ext cx="51185" cy="336913"/>
            </a:xfrm>
            <a:custGeom>
              <a:avLst/>
              <a:gdLst/>
              <a:ahLst/>
              <a:cxnLst/>
              <a:rect l="0" t="0" r="0" b="0"/>
              <a:pathLst>
                <a:path w="51185" h="336913">
                  <a:moveTo>
                    <a:pt x="9070" y="0"/>
                  </a:moveTo>
                  <a:lnTo>
                    <a:pt x="4" y="58617"/>
                  </a:lnTo>
                  <a:lnTo>
                    <a:pt x="0" y="118857"/>
                  </a:lnTo>
                  <a:lnTo>
                    <a:pt x="6932" y="176336"/>
                  </a:lnTo>
                  <a:lnTo>
                    <a:pt x="11556" y="227722"/>
                  </a:lnTo>
                  <a:lnTo>
                    <a:pt x="23598" y="287008"/>
                  </a:lnTo>
                  <a:lnTo>
                    <a:pt x="5118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938487" y="5537989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203753" y="2196"/>
                  </a:lnTo>
                  <a:lnTo>
                    <a:pt x="144623" y="434"/>
                  </a:lnTo>
                  <a:lnTo>
                    <a:pt x="96403" y="129"/>
                  </a:lnTo>
                  <a:lnTo>
                    <a:pt x="39482" y="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188192" y="5553980"/>
              <a:ext cx="140024" cy="173523"/>
            </a:xfrm>
            <a:custGeom>
              <a:avLst/>
              <a:gdLst/>
              <a:ahLst/>
              <a:cxnLst/>
              <a:rect l="0" t="0" r="0" b="0"/>
              <a:pathLst>
                <a:path w="140024" h="173523">
                  <a:moveTo>
                    <a:pt x="24036" y="78766"/>
                  </a:moveTo>
                  <a:lnTo>
                    <a:pt x="46392" y="78766"/>
                  </a:lnTo>
                  <a:lnTo>
                    <a:pt x="108378" y="55047"/>
                  </a:lnTo>
                  <a:lnTo>
                    <a:pt x="134294" y="38333"/>
                  </a:lnTo>
                  <a:lnTo>
                    <a:pt x="138485" y="30753"/>
                  </a:lnTo>
                  <a:lnTo>
                    <a:pt x="140023" y="12973"/>
                  </a:lnTo>
                  <a:lnTo>
                    <a:pt x="135285" y="6828"/>
                  </a:lnTo>
                  <a:lnTo>
                    <a:pt x="117544" y="0"/>
                  </a:lnTo>
                  <a:lnTo>
                    <a:pt x="86837" y="1746"/>
                  </a:lnTo>
                  <a:lnTo>
                    <a:pt x="46189" y="13986"/>
                  </a:lnTo>
                  <a:lnTo>
                    <a:pt x="29593" y="25018"/>
                  </a:lnTo>
                  <a:lnTo>
                    <a:pt x="17537" y="43960"/>
                  </a:lnTo>
                  <a:lnTo>
                    <a:pt x="265" y="88658"/>
                  </a:lnTo>
                  <a:lnTo>
                    <a:pt x="0" y="99398"/>
                  </a:lnTo>
                  <a:lnTo>
                    <a:pt x="5945" y="120691"/>
                  </a:lnTo>
                  <a:lnTo>
                    <a:pt x="22445" y="146820"/>
                  </a:lnTo>
                  <a:lnTo>
                    <a:pt x="38536" y="158925"/>
                  </a:lnTo>
                  <a:lnTo>
                    <a:pt x="58557" y="167035"/>
                  </a:lnTo>
                  <a:lnTo>
                    <a:pt x="106417" y="172241"/>
                  </a:lnTo>
                  <a:lnTo>
                    <a:pt x="139850" y="1735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5" name="Freeform 164"/>
          <p:cNvSpPr/>
          <p:nvPr/>
        </p:nvSpPr>
        <p:spPr>
          <a:xfrm>
            <a:off x="8549140" y="4358798"/>
            <a:ext cx="263213" cy="379319"/>
          </a:xfrm>
          <a:custGeom>
            <a:avLst/>
            <a:gdLst/>
            <a:ahLst/>
            <a:cxnLst/>
            <a:rect l="0" t="0" r="0" b="0"/>
            <a:pathLst>
              <a:path w="263213" h="379319">
                <a:moveTo>
                  <a:pt x="0" y="284269"/>
                </a:moveTo>
                <a:lnTo>
                  <a:pt x="14654" y="337297"/>
                </a:lnTo>
                <a:lnTo>
                  <a:pt x="20962" y="379318"/>
                </a:lnTo>
                <a:lnTo>
                  <a:pt x="23333" y="379221"/>
                </a:lnTo>
                <a:lnTo>
                  <a:pt x="26084" y="375646"/>
                </a:lnTo>
                <a:lnTo>
                  <a:pt x="45756" y="316097"/>
                </a:lnTo>
                <a:lnTo>
                  <a:pt x="75328" y="260487"/>
                </a:lnTo>
                <a:lnTo>
                  <a:pt x="111922" y="200818"/>
                </a:lnTo>
                <a:lnTo>
                  <a:pt x="151183" y="146389"/>
                </a:lnTo>
                <a:lnTo>
                  <a:pt x="200282" y="84139"/>
                </a:lnTo>
                <a:lnTo>
                  <a:pt x="249373" y="21976"/>
                </a:lnTo>
                <a:lnTo>
                  <a:pt x="263212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8" name="Group 167"/>
          <p:cNvGrpSpPr/>
          <p:nvPr/>
        </p:nvGrpSpPr>
        <p:grpSpPr>
          <a:xfrm>
            <a:off x="7791088" y="629247"/>
            <a:ext cx="431670" cy="318318"/>
            <a:chOff x="7791088" y="629247"/>
            <a:chExt cx="431670" cy="318318"/>
          </a:xfrm>
        </p:grpSpPr>
        <p:sp>
          <p:nvSpPr>
            <p:cNvPr id="166" name="Freeform 165"/>
            <p:cNvSpPr/>
            <p:nvPr/>
          </p:nvSpPr>
          <p:spPr>
            <a:xfrm>
              <a:off x="7879453" y="629247"/>
              <a:ext cx="164320" cy="276204"/>
            </a:xfrm>
            <a:custGeom>
              <a:avLst/>
              <a:gdLst/>
              <a:ahLst/>
              <a:cxnLst/>
              <a:rect l="0" t="0" r="0" b="0"/>
              <a:pathLst>
                <a:path w="164320" h="276204">
                  <a:moveTo>
                    <a:pt x="153790" y="128804"/>
                  </a:moveTo>
                  <a:lnTo>
                    <a:pt x="159380" y="112037"/>
                  </a:lnTo>
                  <a:lnTo>
                    <a:pt x="159005" y="94446"/>
                  </a:lnTo>
                  <a:lnTo>
                    <a:pt x="153768" y="74929"/>
                  </a:lnTo>
                  <a:lnTo>
                    <a:pt x="124787" y="23357"/>
                  </a:lnTo>
                  <a:lnTo>
                    <a:pt x="108144" y="8629"/>
                  </a:lnTo>
                  <a:lnTo>
                    <a:pt x="98794" y="3064"/>
                  </a:lnTo>
                  <a:lnTo>
                    <a:pt x="75925" y="0"/>
                  </a:lnTo>
                  <a:lnTo>
                    <a:pt x="52503" y="3708"/>
                  </a:lnTo>
                  <a:lnTo>
                    <a:pt x="34294" y="13154"/>
                  </a:lnTo>
                  <a:lnTo>
                    <a:pt x="10889" y="37216"/>
                  </a:lnTo>
                  <a:lnTo>
                    <a:pt x="2541" y="59632"/>
                  </a:lnTo>
                  <a:lnTo>
                    <a:pt x="0" y="84023"/>
                  </a:lnTo>
                  <a:lnTo>
                    <a:pt x="2772" y="106562"/>
                  </a:lnTo>
                  <a:lnTo>
                    <a:pt x="16497" y="138982"/>
                  </a:lnTo>
                  <a:lnTo>
                    <a:pt x="40972" y="165225"/>
                  </a:lnTo>
                  <a:lnTo>
                    <a:pt x="50502" y="168293"/>
                  </a:lnTo>
                  <a:lnTo>
                    <a:pt x="70450" y="165462"/>
                  </a:lnTo>
                  <a:lnTo>
                    <a:pt x="110682" y="144581"/>
                  </a:lnTo>
                  <a:lnTo>
                    <a:pt x="127222" y="131527"/>
                  </a:lnTo>
                  <a:lnTo>
                    <a:pt x="144099" y="105434"/>
                  </a:lnTo>
                  <a:lnTo>
                    <a:pt x="147329" y="103866"/>
                  </a:lnTo>
                  <a:lnTo>
                    <a:pt x="149483" y="107499"/>
                  </a:lnTo>
                  <a:lnTo>
                    <a:pt x="153224" y="159621"/>
                  </a:lnTo>
                  <a:lnTo>
                    <a:pt x="159305" y="221842"/>
                  </a:lnTo>
                  <a:lnTo>
                    <a:pt x="164319" y="2762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791088" y="938495"/>
              <a:ext cx="431670" cy="9070"/>
            </a:xfrm>
            <a:custGeom>
              <a:avLst/>
              <a:gdLst/>
              <a:ahLst/>
              <a:cxnLst/>
              <a:rect l="0" t="0" r="0" b="0"/>
              <a:pathLst>
                <a:path w="431670" h="9070">
                  <a:moveTo>
                    <a:pt x="431669" y="9069"/>
                  </a:moveTo>
                  <a:lnTo>
                    <a:pt x="382737" y="5950"/>
                  </a:lnTo>
                  <a:lnTo>
                    <a:pt x="323607" y="4"/>
                  </a:lnTo>
                  <a:lnTo>
                    <a:pt x="260801" y="0"/>
                  </a:lnTo>
                  <a:lnTo>
                    <a:pt x="209053" y="6931"/>
                  </a:lnTo>
                  <a:lnTo>
                    <a:pt x="148529" y="8647"/>
                  </a:lnTo>
                  <a:lnTo>
                    <a:pt x="97561" y="8944"/>
                  </a:lnTo>
                  <a:lnTo>
                    <a:pt x="38682" y="9045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9" name="Freeform 168"/>
          <p:cNvSpPr/>
          <p:nvPr/>
        </p:nvSpPr>
        <p:spPr>
          <a:xfrm>
            <a:off x="7854891" y="1010735"/>
            <a:ext cx="213275" cy="351109"/>
          </a:xfrm>
          <a:custGeom>
            <a:avLst/>
            <a:gdLst/>
            <a:ahLst/>
            <a:cxnLst/>
            <a:rect l="0" t="0" r="0" b="0"/>
            <a:pathLst>
              <a:path w="213275" h="351109">
                <a:moveTo>
                  <a:pt x="136239" y="0"/>
                </a:moveTo>
                <a:lnTo>
                  <a:pt x="88363" y="45782"/>
                </a:lnTo>
                <a:lnTo>
                  <a:pt x="44654" y="106963"/>
                </a:lnTo>
                <a:lnTo>
                  <a:pt x="17502" y="168604"/>
                </a:lnTo>
                <a:lnTo>
                  <a:pt x="2565" y="224238"/>
                </a:lnTo>
                <a:lnTo>
                  <a:pt x="0" y="277871"/>
                </a:lnTo>
                <a:lnTo>
                  <a:pt x="5144" y="313959"/>
                </a:lnTo>
                <a:lnTo>
                  <a:pt x="10238" y="322780"/>
                </a:lnTo>
                <a:lnTo>
                  <a:pt x="25255" y="335701"/>
                </a:lnTo>
                <a:lnTo>
                  <a:pt x="53441" y="349551"/>
                </a:lnTo>
                <a:lnTo>
                  <a:pt x="76823" y="351108"/>
                </a:lnTo>
                <a:lnTo>
                  <a:pt x="124372" y="342576"/>
                </a:lnTo>
                <a:lnTo>
                  <a:pt x="143053" y="330071"/>
                </a:lnTo>
                <a:lnTo>
                  <a:pt x="195683" y="268402"/>
                </a:lnTo>
                <a:lnTo>
                  <a:pt x="211303" y="240574"/>
                </a:lnTo>
                <a:lnTo>
                  <a:pt x="213274" y="220396"/>
                </a:lnTo>
                <a:lnTo>
                  <a:pt x="212162" y="210101"/>
                </a:lnTo>
                <a:lnTo>
                  <a:pt x="201568" y="192424"/>
                </a:lnTo>
                <a:lnTo>
                  <a:pt x="193830" y="184435"/>
                </a:lnTo>
                <a:lnTo>
                  <a:pt x="172753" y="175558"/>
                </a:lnTo>
                <a:lnTo>
                  <a:pt x="148957" y="172782"/>
                </a:lnTo>
                <a:lnTo>
                  <a:pt x="126683" y="175448"/>
                </a:lnTo>
                <a:lnTo>
                  <a:pt x="108205" y="183652"/>
                </a:lnTo>
                <a:lnTo>
                  <a:pt x="48639" y="235319"/>
                </a:lnTo>
                <a:lnTo>
                  <a:pt x="9897" y="273741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4" name="Group 173"/>
          <p:cNvGrpSpPr/>
          <p:nvPr/>
        </p:nvGrpSpPr>
        <p:grpSpPr>
          <a:xfrm>
            <a:off x="8801823" y="671854"/>
            <a:ext cx="410613" cy="676869"/>
            <a:chOff x="8801823" y="671854"/>
            <a:chExt cx="410613" cy="676869"/>
          </a:xfrm>
        </p:grpSpPr>
        <p:sp>
          <p:nvSpPr>
            <p:cNvPr id="170" name="Freeform 169"/>
            <p:cNvSpPr/>
            <p:nvPr/>
          </p:nvSpPr>
          <p:spPr>
            <a:xfrm>
              <a:off x="8833409" y="705409"/>
              <a:ext cx="8384" cy="200042"/>
            </a:xfrm>
            <a:custGeom>
              <a:avLst/>
              <a:gdLst/>
              <a:ahLst/>
              <a:cxnLst/>
              <a:rect l="0" t="0" r="0" b="0"/>
              <a:pathLst>
                <a:path w="8384" h="200042">
                  <a:moveTo>
                    <a:pt x="0" y="0"/>
                  </a:moveTo>
                  <a:lnTo>
                    <a:pt x="5590" y="58617"/>
                  </a:lnTo>
                  <a:lnTo>
                    <a:pt x="8383" y="118856"/>
                  </a:lnTo>
                  <a:lnTo>
                    <a:pt x="2002" y="16697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959270" y="671854"/>
              <a:ext cx="200523" cy="250290"/>
            </a:xfrm>
            <a:custGeom>
              <a:avLst/>
              <a:gdLst/>
              <a:ahLst/>
              <a:cxnLst/>
              <a:rect l="0" t="0" r="0" b="0"/>
              <a:pathLst>
                <a:path w="200523" h="250290">
                  <a:moveTo>
                    <a:pt x="32067" y="33555"/>
                  </a:moveTo>
                  <a:lnTo>
                    <a:pt x="43245" y="16787"/>
                  </a:lnTo>
                  <a:lnTo>
                    <a:pt x="58092" y="5436"/>
                  </a:lnTo>
                  <a:lnTo>
                    <a:pt x="66965" y="771"/>
                  </a:lnTo>
                  <a:lnTo>
                    <a:pt x="76389" y="0"/>
                  </a:lnTo>
                  <a:lnTo>
                    <a:pt x="96219" y="5384"/>
                  </a:lnTo>
                  <a:lnTo>
                    <a:pt x="121525" y="21568"/>
                  </a:lnTo>
                  <a:lnTo>
                    <a:pt x="133437" y="37586"/>
                  </a:lnTo>
                  <a:lnTo>
                    <a:pt x="154384" y="89068"/>
                  </a:lnTo>
                  <a:lnTo>
                    <a:pt x="162935" y="132411"/>
                  </a:lnTo>
                  <a:lnTo>
                    <a:pt x="161201" y="157040"/>
                  </a:lnTo>
                  <a:lnTo>
                    <a:pt x="150291" y="179684"/>
                  </a:lnTo>
                  <a:lnTo>
                    <a:pt x="111932" y="225024"/>
                  </a:lnTo>
                  <a:lnTo>
                    <a:pt x="93299" y="239925"/>
                  </a:lnTo>
                  <a:lnTo>
                    <a:pt x="70199" y="248107"/>
                  </a:lnTo>
                  <a:lnTo>
                    <a:pt x="57488" y="250289"/>
                  </a:lnTo>
                  <a:lnTo>
                    <a:pt x="34007" y="246475"/>
                  </a:lnTo>
                  <a:lnTo>
                    <a:pt x="22832" y="242182"/>
                  </a:lnTo>
                  <a:lnTo>
                    <a:pt x="7295" y="228053"/>
                  </a:lnTo>
                  <a:lnTo>
                    <a:pt x="1514" y="219373"/>
                  </a:lnTo>
                  <a:lnTo>
                    <a:pt x="0" y="210076"/>
                  </a:lnTo>
                  <a:lnTo>
                    <a:pt x="4557" y="190387"/>
                  </a:lnTo>
                  <a:lnTo>
                    <a:pt x="10218" y="182564"/>
                  </a:lnTo>
                  <a:lnTo>
                    <a:pt x="25865" y="170751"/>
                  </a:lnTo>
                  <a:lnTo>
                    <a:pt x="47637" y="167840"/>
                  </a:lnTo>
                  <a:lnTo>
                    <a:pt x="105044" y="178490"/>
                  </a:lnTo>
                  <a:lnTo>
                    <a:pt x="147737" y="194808"/>
                  </a:lnTo>
                  <a:lnTo>
                    <a:pt x="200522" y="233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801823" y="1010735"/>
              <a:ext cx="410613" cy="1"/>
            </a:xfrm>
            <a:custGeom>
              <a:avLst/>
              <a:gdLst/>
              <a:ahLst/>
              <a:cxnLst/>
              <a:rect l="0" t="0" r="0" b="0"/>
              <a:pathLst>
                <a:path w="410613" h="1">
                  <a:moveTo>
                    <a:pt x="410612" y="0"/>
                  </a:moveTo>
                  <a:lnTo>
                    <a:pt x="358562" y="0"/>
                  </a:lnTo>
                  <a:lnTo>
                    <a:pt x="302383" y="0"/>
                  </a:lnTo>
                  <a:lnTo>
                    <a:pt x="244403" y="0"/>
                  </a:lnTo>
                  <a:lnTo>
                    <a:pt x="187060" y="0"/>
                  </a:lnTo>
                  <a:lnTo>
                    <a:pt x="128735" y="0"/>
                  </a:lnTo>
                  <a:lnTo>
                    <a:pt x="74409" y="0"/>
                  </a:lnTo>
                  <a:lnTo>
                    <a:pt x="3062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854295" y="1064866"/>
              <a:ext cx="168628" cy="283857"/>
            </a:xfrm>
            <a:custGeom>
              <a:avLst/>
              <a:gdLst/>
              <a:ahLst/>
              <a:cxnLst/>
              <a:rect l="0" t="0" r="0" b="0"/>
              <a:pathLst>
                <a:path w="168628" h="283857">
                  <a:moveTo>
                    <a:pt x="147570" y="82740"/>
                  </a:moveTo>
                  <a:lnTo>
                    <a:pt x="130759" y="101890"/>
                  </a:lnTo>
                  <a:lnTo>
                    <a:pt x="92344" y="159411"/>
                  </a:lnTo>
                  <a:lnTo>
                    <a:pt x="70946" y="215062"/>
                  </a:lnTo>
                  <a:lnTo>
                    <a:pt x="65595" y="255437"/>
                  </a:lnTo>
                  <a:lnTo>
                    <a:pt x="68354" y="265722"/>
                  </a:lnTo>
                  <a:lnTo>
                    <a:pt x="73702" y="273748"/>
                  </a:lnTo>
                  <a:lnTo>
                    <a:pt x="80778" y="280269"/>
                  </a:lnTo>
                  <a:lnTo>
                    <a:pt x="89004" y="283446"/>
                  </a:lnTo>
                  <a:lnTo>
                    <a:pt x="107502" y="283856"/>
                  </a:lnTo>
                  <a:lnTo>
                    <a:pt x="124303" y="277020"/>
                  </a:lnTo>
                  <a:lnTo>
                    <a:pt x="154152" y="253567"/>
                  </a:lnTo>
                  <a:lnTo>
                    <a:pt x="162194" y="233922"/>
                  </a:lnTo>
                  <a:lnTo>
                    <a:pt x="164598" y="210763"/>
                  </a:lnTo>
                  <a:lnTo>
                    <a:pt x="161767" y="188772"/>
                  </a:lnTo>
                  <a:lnTo>
                    <a:pt x="153490" y="170419"/>
                  </a:lnTo>
                  <a:lnTo>
                    <a:pt x="148008" y="162250"/>
                  </a:lnTo>
                  <a:lnTo>
                    <a:pt x="132557" y="150053"/>
                  </a:lnTo>
                  <a:lnTo>
                    <a:pt x="73477" y="122098"/>
                  </a:lnTo>
                  <a:lnTo>
                    <a:pt x="13785" y="82498"/>
                  </a:lnTo>
                  <a:lnTo>
                    <a:pt x="5737" y="75559"/>
                  </a:lnTo>
                  <a:lnTo>
                    <a:pt x="1542" y="66255"/>
                  </a:lnTo>
                  <a:lnTo>
                    <a:pt x="0" y="43438"/>
                  </a:lnTo>
                  <a:lnTo>
                    <a:pt x="3567" y="33142"/>
                  </a:lnTo>
                  <a:lnTo>
                    <a:pt x="16889" y="15463"/>
                  </a:lnTo>
                  <a:lnTo>
                    <a:pt x="37627" y="6045"/>
                  </a:lnTo>
                  <a:lnTo>
                    <a:pt x="89068" y="0"/>
                  </a:lnTo>
                  <a:lnTo>
                    <a:pt x="113380" y="5412"/>
                  </a:lnTo>
                  <a:lnTo>
                    <a:pt x="168627" y="300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8380684" y="622929"/>
            <a:ext cx="273742" cy="377279"/>
            <a:chOff x="8380684" y="622929"/>
            <a:chExt cx="273742" cy="377279"/>
          </a:xfrm>
        </p:grpSpPr>
        <p:sp>
          <p:nvSpPr>
            <p:cNvPr id="175" name="Freeform 174"/>
            <p:cNvSpPr/>
            <p:nvPr/>
          </p:nvSpPr>
          <p:spPr>
            <a:xfrm>
              <a:off x="8380684" y="894922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5124" y="0"/>
                  </a:lnTo>
                  <a:lnTo>
                    <a:pt x="160950" y="7235"/>
                  </a:lnTo>
                  <a:lnTo>
                    <a:pt x="102069" y="9878"/>
                  </a:lnTo>
                  <a:lnTo>
                    <a:pt x="45638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412269" y="989678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73010" y="9065"/>
                  </a:lnTo>
                  <a:lnTo>
                    <a:pt x="118837" y="10240"/>
                  </a:lnTo>
                  <a:lnTo>
                    <a:pt x="63075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422798" y="622929"/>
              <a:ext cx="137290" cy="156180"/>
            </a:xfrm>
            <a:custGeom>
              <a:avLst/>
              <a:gdLst/>
              <a:ahLst/>
              <a:cxnLst/>
              <a:rect l="0" t="0" r="0" b="0"/>
              <a:pathLst>
                <a:path w="137290" h="156180">
                  <a:moveTo>
                    <a:pt x="0" y="19309"/>
                  </a:moveTo>
                  <a:lnTo>
                    <a:pt x="11178" y="8130"/>
                  </a:lnTo>
                  <a:lnTo>
                    <a:pt x="29145" y="2642"/>
                  </a:lnTo>
                  <a:lnTo>
                    <a:pt x="91142" y="0"/>
                  </a:lnTo>
                  <a:lnTo>
                    <a:pt x="114207" y="4098"/>
                  </a:lnTo>
                  <a:lnTo>
                    <a:pt x="122931" y="9168"/>
                  </a:lnTo>
                  <a:lnTo>
                    <a:pt x="135744" y="24161"/>
                  </a:lnTo>
                  <a:lnTo>
                    <a:pt x="137289" y="31902"/>
                  </a:lnTo>
                  <a:lnTo>
                    <a:pt x="135980" y="39403"/>
                  </a:lnTo>
                  <a:lnTo>
                    <a:pt x="132767" y="46743"/>
                  </a:lnTo>
                  <a:lnTo>
                    <a:pt x="111478" y="68252"/>
                  </a:lnTo>
                  <a:lnTo>
                    <a:pt x="75183" y="97650"/>
                  </a:lnTo>
                  <a:lnTo>
                    <a:pt x="63440" y="116128"/>
                  </a:lnTo>
                  <a:lnTo>
                    <a:pt x="62180" y="124799"/>
                  </a:lnTo>
                  <a:lnTo>
                    <a:pt x="67020" y="140673"/>
                  </a:lnTo>
                  <a:lnTo>
                    <a:pt x="73699" y="1561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517554" y="84227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0" name="Freeform 179"/>
          <p:cNvSpPr/>
          <p:nvPr/>
        </p:nvSpPr>
        <p:spPr>
          <a:xfrm>
            <a:off x="7606058" y="560654"/>
            <a:ext cx="1645265" cy="902153"/>
          </a:xfrm>
          <a:custGeom>
            <a:avLst/>
            <a:gdLst/>
            <a:ahLst/>
            <a:cxnLst/>
            <a:rect l="0" t="0" r="0" b="0"/>
            <a:pathLst>
              <a:path w="1645265" h="902153">
                <a:moveTo>
                  <a:pt x="1079952" y="744879"/>
                </a:moveTo>
                <a:lnTo>
                  <a:pt x="1097933" y="760520"/>
                </a:lnTo>
                <a:lnTo>
                  <a:pt x="1154306" y="790552"/>
                </a:lnTo>
                <a:lnTo>
                  <a:pt x="1216880" y="815935"/>
                </a:lnTo>
                <a:lnTo>
                  <a:pt x="1275062" y="841642"/>
                </a:lnTo>
                <a:lnTo>
                  <a:pt x="1335106" y="863614"/>
                </a:lnTo>
                <a:lnTo>
                  <a:pt x="1389276" y="883757"/>
                </a:lnTo>
                <a:lnTo>
                  <a:pt x="1450709" y="899489"/>
                </a:lnTo>
                <a:lnTo>
                  <a:pt x="1505047" y="902152"/>
                </a:lnTo>
                <a:lnTo>
                  <a:pt x="1563398" y="891268"/>
                </a:lnTo>
                <a:lnTo>
                  <a:pt x="1583766" y="883640"/>
                </a:lnTo>
                <a:lnTo>
                  <a:pt x="1600617" y="872451"/>
                </a:lnTo>
                <a:lnTo>
                  <a:pt x="1612786" y="856560"/>
                </a:lnTo>
                <a:lnTo>
                  <a:pt x="1637601" y="797159"/>
                </a:lnTo>
                <a:lnTo>
                  <a:pt x="1645264" y="762709"/>
                </a:lnTo>
                <a:lnTo>
                  <a:pt x="1644717" y="737596"/>
                </a:lnTo>
                <a:lnTo>
                  <a:pt x="1631255" y="704897"/>
                </a:lnTo>
                <a:lnTo>
                  <a:pt x="1578176" y="643324"/>
                </a:lnTo>
                <a:lnTo>
                  <a:pt x="1541795" y="623477"/>
                </a:lnTo>
                <a:lnTo>
                  <a:pt x="1479912" y="593880"/>
                </a:lnTo>
                <a:lnTo>
                  <a:pt x="1421787" y="573364"/>
                </a:lnTo>
                <a:lnTo>
                  <a:pt x="1364870" y="555426"/>
                </a:lnTo>
                <a:lnTo>
                  <a:pt x="1311665" y="537827"/>
                </a:lnTo>
                <a:lnTo>
                  <a:pt x="1258948" y="520272"/>
                </a:lnTo>
                <a:lnTo>
                  <a:pt x="1197962" y="511057"/>
                </a:lnTo>
                <a:lnTo>
                  <a:pt x="1143412" y="495416"/>
                </a:lnTo>
                <a:lnTo>
                  <a:pt x="1090518" y="478119"/>
                </a:lnTo>
                <a:lnTo>
                  <a:pt x="1029511" y="465819"/>
                </a:lnTo>
                <a:lnTo>
                  <a:pt x="974956" y="443748"/>
                </a:lnTo>
                <a:lnTo>
                  <a:pt x="911522" y="422066"/>
                </a:lnTo>
                <a:lnTo>
                  <a:pt x="848327" y="392548"/>
                </a:lnTo>
                <a:lnTo>
                  <a:pt x="786325" y="358930"/>
                </a:lnTo>
                <a:lnTo>
                  <a:pt x="724452" y="313011"/>
                </a:lnTo>
                <a:lnTo>
                  <a:pt x="663930" y="264066"/>
                </a:lnTo>
                <a:lnTo>
                  <a:pt x="602561" y="207709"/>
                </a:lnTo>
                <a:lnTo>
                  <a:pt x="542682" y="162591"/>
                </a:lnTo>
                <a:lnTo>
                  <a:pt x="480970" y="120214"/>
                </a:lnTo>
                <a:lnTo>
                  <a:pt x="446041" y="95237"/>
                </a:lnTo>
                <a:lnTo>
                  <a:pt x="388074" y="67741"/>
                </a:lnTo>
                <a:lnTo>
                  <a:pt x="327236" y="46977"/>
                </a:lnTo>
                <a:lnTo>
                  <a:pt x="266841" y="20672"/>
                </a:lnTo>
                <a:lnTo>
                  <a:pt x="212628" y="4821"/>
                </a:lnTo>
                <a:lnTo>
                  <a:pt x="149624" y="0"/>
                </a:lnTo>
                <a:lnTo>
                  <a:pt x="105259" y="7368"/>
                </a:lnTo>
                <a:lnTo>
                  <a:pt x="51466" y="30226"/>
                </a:lnTo>
                <a:lnTo>
                  <a:pt x="29742" y="44720"/>
                </a:lnTo>
                <a:lnTo>
                  <a:pt x="12288" y="62860"/>
                </a:lnTo>
                <a:lnTo>
                  <a:pt x="2971" y="85740"/>
                </a:lnTo>
                <a:lnTo>
                  <a:pt x="0" y="110337"/>
                </a:lnTo>
                <a:lnTo>
                  <a:pt x="10607" y="165439"/>
                </a:lnTo>
                <a:lnTo>
                  <a:pt x="24970" y="206682"/>
                </a:lnTo>
                <a:lnTo>
                  <a:pt x="71033" y="261538"/>
                </a:lnTo>
                <a:lnTo>
                  <a:pt x="132547" y="315419"/>
                </a:lnTo>
                <a:lnTo>
                  <a:pt x="195572" y="351484"/>
                </a:lnTo>
                <a:lnTo>
                  <a:pt x="258730" y="383463"/>
                </a:lnTo>
                <a:lnTo>
                  <a:pt x="311372" y="409867"/>
                </a:lnTo>
                <a:lnTo>
                  <a:pt x="361891" y="426367"/>
                </a:lnTo>
                <a:lnTo>
                  <a:pt x="420050" y="450943"/>
                </a:lnTo>
                <a:lnTo>
                  <a:pt x="481928" y="472738"/>
                </a:lnTo>
                <a:lnTo>
                  <a:pt x="539211" y="496714"/>
                </a:lnTo>
                <a:lnTo>
                  <a:pt x="592467" y="520861"/>
                </a:lnTo>
                <a:lnTo>
                  <a:pt x="642718" y="542831"/>
                </a:lnTo>
                <a:lnTo>
                  <a:pt x="704940" y="576937"/>
                </a:lnTo>
                <a:lnTo>
                  <a:pt x="760384" y="604297"/>
                </a:lnTo>
                <a:lnTo>
                  <a:pt x="816657" y="626903"/>
                </a:lnTo>
                <a:lnTo>
                  <a:pt x="876419" y="657709"/>
                </a:lnTo>
                <a:lnTo>
                  <a:pt x="929784" y="674108"/>
                </a:lnTo>
                <a:lnTo>
                  <a:pt x="991069" y="695280"/>
                </a:lnTo>
                <a:lnTo>
                  <a:pt x="1050956" y="720914"/>
                </a:lnTo>
                <a:lnTo>
                  <a:pt x="1113612" y="755487"/>
                </a:lnTo>
                <a:lnTo>
                  <a:pt x="1164180" y="77646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3" name="Group 182"/>
          <p:cNvGrpSpPr/>
          <p:nvPr/>
        </p:nvGrpSpPr>
        <p:grpSpPr>
          <a:xfrm>
            <a:off x="7412062" y="294797"/>
            <a:ext cx="410612" cy="221100"/>
            <a:chOff x="7412062" y="294797"/>
            <a:chExt cx="410612" cy="221100"/>
          </a:xfrm>
        </p:grpSpPr>
        <p:sp>
          <p:nvSpPr>
            <p:cNvPr id="181" name="Freeform 180"/>
            <p:cNvSpPr/>
            <p:nvPr/>
          </p:nvSpPr>
          <p:spPr>
            <a:xfrm>
              <a:off x="7412062" y="312162"/>
              <a:ext cx="173077" cy="203735"/>
            </a:xfrm>
            <a:custGeom>
              <a:avLst/>
              <a:gdLst/>
              <a:ahLst/>
              <a:cxnLst/>
              <a:rect l="0" t="0" r="0" b="0"/>
              <a:pathLst>
                <a:path w="173077" h="203735">
                  <a:moveTo>
                    <a:pt x="0" y="24749"/>
                  </a:moveTo>
                  <a:lnTo>
                    <a:pt x="58617" y="24749"/>
                  </a:lnTo>
                  <a:lnTo>
                    <a:pt x="115214" y="13297"/>
                  </a:lnTo>
                  <a:lnTo>
                    <a:pt x="157809" y="0"/>
                  </a:lnTo>
                  <a:lnTo>
                    <a:pt x="164867" y="2401"/>
                  </a:lnTo>
                  <a:lnTo>
                    <a:pt x="169573" y="8681"/>
                  </a:lnTo>
                  <a:lnTo>
                    <a:pt x="172710" y="17546"/>
                  </a:lnTo>
                  <a:lnTo>
                    <a:pt x="173076" y="36756"/>
                  </a:lnTo>
                  <a:lnTo>
                    <a:pt x="160659" y="96521"/>
                  </a:lnTo>
                  <a:lnTo>
                    <a:pt x="144125" y="148284"/>
                  </a:lnTo>
                  <a:lnTo>
                    <a:pt x="115814" y="2037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653347" y="294797"/>
              <a:ext cx="169327" cy="213836"/>
            </a:xfrm>
            <a:custGeom>
              <a:avLst/>
              <a:gdLst/>
              <a:ahLst/>
              <a:cxnLst/>
              <a:rect l="0" t="0" r="0" b="0"/>
              <a:pathLst>
                <a:path w="169327" h="213836">
                  <a:moveTo>
                    <a:pt x="53513" y="0"/>
                  </a:moveTo>
                  <a:lnTo>
                    <a:pt x="36745" y="11179"/>
                  </a:lnTo>
                  <a:lnTo>
                    <a:pt x="25393" y="26026"/>
                  </a:lnTo>
                  <a:lnTo>
                    <a:pt x="7176" y="67335"/>
                  </a:lnTo>
                  <a:lnTo>
                    <a:pt x="16201" y="38503"/>
                  </a:lnTo>
                  <a:lnTo>
                    <a:pt x="28742" y="22572"/>
                  </a:lnTo>
                  <a:lnTo>
                    <a:pt x="36999" y="15048"/>
                  </a:lnTo>
                  <a:lnTo>
                    <a:pt x="46013" y="11202"/>
                  </a:lnTo>
                  <a:lnTo>
                    <a:pt x="65388" y="10048"/>
                  </a:lnTo>
                  <a:lnTo>
                    <a:pt x="82577" y="16554"/>
                  </a:lnTo>
                  <a:lnTo>
                    <a:pt x="112677" y="39795"/>
                  </a:lnTo>
                  <a:lnTo>
                    <a:pt x="120752" y="59411"/>
                  </a:lnTo>
                  <a:lnTo>
                    <a:pt x="123172" y="83727"/>
                  </a:lnTo>
                  <a:lnTo>
                    <a:pt x="112180" y="145716"/>
                  </a:lnTo>
                  <a:lnTo>
                    <a:pt x="96762" y="172897"/>
                  </a:lnTo>
                  <a:lnTo>
                    <a:pt x="77376" y="195768"/>
                  </a:lnTo>
                  <a:lnTo>
                    <a:pt x="51225" y="211774"/>
                  </a:lnTo>
                  <a:lnTo>
                    <a:pt x="31439" y="213835"/>
                  </a:lnTo>
                  <a:lnTo>
                    <a:pt x="21250" y="212747"/>
                  </a:lnTo>
                  <a:lnTo>
                    <a:pt x="13287" y="208512"/>
                  </a:lnTo>
                  <a:lnTo>
                    <a:pt x="1319" y="194448"/>
                  </a:lnTo>
                  <a:lnTo>
                    <a:pt x="0" y="186954"/>
                  </a:lnTo>
                  <a:lnTo>
                    <a:pt x="1460" y="179618"/>
                  </a:lnTo>
                  <a:lnTo>
                    <a:pt x="4773" y="172388"/>
                  </a:lnTo>
                  <a:lnTo>
                    <a:pt x="11661" y="167568"/>
                  </a:lnTo>
                  <a:lnTo>
                    <a:pt x="31793" y="162212"/>
                  </a:lnTo>
                  <a:lnTo>
                    <a:pt x="82844" y="166010"/>
                  </a:lnTo>
                  <a:lnTo>
                    <a:pt x="134869" y="167973"/>
                  </a:lnTo>
                  <a:lnTo>
                    <a:pt x="16932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4" name="Freeform 183"/>
          <p:cNvSpPr/>
          <p:nvPr/>
        </p:nvSpPr>
        <p:spPr>
          <a:xfrm>
            <a:off x="7699039" y="560277"/>
            <a:ext cx="1612419" cy="891197"/>
          </a:xfrm>
          <a:custGeom>
            <a:avLst/>
            <a:gdLst/>
            <a:ahLst/>
            <a:cxnLst/>
            <a:rect l="0" t="0" r="0" b="0"/>
            <a:pathLst>
              <a:path w="1612419" h="891197">
                <a:moveTo>
                  <a:pt x="523718" y="397816"/>
                </a:moveTo>
                <a:lnTo>
                  <a:pt x="474786" y="406149"/>
                </a:lnTo>
                <a:lnTo>
                  <a:pt x="421245" y="413500"/>
                </a:lnTo>
                <a:lnTo>
                  <a:pt x="363040" y="437951"/>
                </a:lnTo>
                <a:lnTo>
                  <a:pt x="303643" y="464452"/>
                </a:lnTo>
                <a:lnTo>
                  <a:pt x="250111" y="490675"/>
                </a:lnTo>
                <a:lnTo>
                  <a:pt x="192406" y="522253"/>
                </a:lnTo>
                <a:lnTo>
                  <a:pt x="131752" y="560322"/>
                </a:lnTo>
                <a:lnTo>
                  <a:pt x="73251" y="608448"/>
                </a:lnTo>
                <a:lnTo>
                  <a:pt x="29076" y="661958"/>
                </a:lnTo>
                <a:lnTo>
                  <a:pt x="6430" y="703326"/>
                </a:lnTo>
                <a:lnTo>
                  <a:pt x="0" y="740371"/>
                </a:lnTo>
                <a:lnTo>
                  <a:pt x="3683" y="775394"/>
                </a:lnTo>
                <a:lnTo>
                  <a:pt x="30182" y="829294"/>
                </a:lnTo>
                <a:lnTo>
                  <a:pt x="44665" y="848117"/>
                </a:lnTo>
                <a:lnTo>
                  <a:pt x="72550" y="865291"/>
                </a:lnTo>
                <a:lnTo>
                  <a:pt x="129429" y="885268"/>
                </a:lnTo>
                <a:lnTo>
                  <a:pt x="183748" y="891196"/>
                </a:lnTo>
                <a:lnTo>
                  <a:pt x="239536" y="889247"/>
                </a:lnTo>
                <a:lnTo>
                  <a:pt x="295617" y="877944"/>
                </a:lnTo>
                <a:lnTo>
                  <a:pt x="357821" y="864446"/>
                </a:lnTo>
                <a:lnTo>
                  <a:pt x="417383" y="847014"/>
                </a:lnTo>
                <a:lnTo>
                  <a:pt x="479270" y="821149"/>
                </a:lnTo>
                <a:lnTo>
                  <a:pt x="533939" y="793292"/>
                </a:lnTo>
                <a:lnTo>
                  <a:pt x="597390" y="753349"/>
                </a:lnTo>
                <a:lnTo>
                  <a:pt x="653349" y="720875"/>
                </a:lnTo>
                <a:lnTo>
                  <a:pt x="712349" y="688042"/>
                </a:lnTo>
                <a:lnTo>
                  <a:pt x="747068" y="663938"/>
                </a:lnTo>
                <a:lnTo>
                  <a:pt x="808185" y="631894"/>
                </a:lnTo>
                <a:lnTo>
                  <a:pt x="868055" y="605481"/>
                </a:lnTo>
                <a:lnTo>
                  <a:pt x="922655" y="572908"/>
                </a:lnTo>
                <a:lnTo>
                  <a:pt x="985203" y="543735"/>
                </a:lnTo>
                <a:lnTo>
                  <a:pt x="1042501" y="521306"/>
                </a:lnTo>
                <a:lnTo>
                  <a:pt x="1096335" y="495518"/>
                </a:lnTo>
                <a:lnTo>
                  <a:pt x="1154577" y="472365"/>
                </a:lnTo>
                <a:lnTo>
                  <a:pt x="1215193" y="454080"/>
                </a:lnTo>
                <a:lnTo>
                  <a:pt x="1248005" y="442303"/>
                </a:lnTo>
                <a:lnTo>
                  <a:pt x="1303713" y="412832"/>
                </a:lnTo>
                <a:lnTo>
                  <a:pt x="1366075" y="390883"/>
                </a:lnTo>
                <a:lnTo>
                  <a:pt x="1429175" y="362512"/>
                </a:lnTo>
                <a:lnTo>
                  <a:pt x="1468164" y="342706"/>
                </a:lnTo>
                <a:lnTo>
                  <a:pt x="1527312" y="288925"/>
                </a:lnTo>
                <a:lnTo>
                  <a:pt x="1568368" y="245729"/>
                </a:lnTo>
                <a:lnTo>
                  <a:pt x="1593703" y="186834"/>
                </a:lnTo>
                <a:lnTo>
                  <a:pt x="1611608" y="134549"/>
                </a:lnTo>
                <a:lnTo>
                  <a:pt x="1612418" y="113522"/>
                </a:lnTo>
                <a:lnTo>
                  <a:pt x="1607709" y="93648"/>
                </a:lnTo>
                <a:lnTo>
                  <a:pt x="1585621" y="61826"/>
                </a:lnTo>
                <a:lnTo>
                  <a:pt x="1550636" y="27100"/>
                </a:lnTo>
                <a:lnTo>
                  <a:pt x="1509314" y="9210"/>
                </a:lnTo>
                <a:lnTo>
                  <a:pt x="1456438" y="0"/>
                </a:lnTo>
                <a:lnTo>
                  <a:pt x="1393697" y="5416"/>
                </a:lnTo>
                <a:lnTo>
                  <a:pt x="1338150" y="10819"/>
                </a:lnTo>
                <a:lnTo>
                  <a:pt x="1276196" y="27316"/>
                </a:lnTo>
                <a:lnTo>
                  <a:pt x="1219125" y="57618"/>
                </a:lnTo>
                <a:lnTo>
                  <a:pt x="1157859" y="94903"/>
                </a:lnTo>
                <a:lnTo>
                  <a:pt x="1098200" y="148736"/>
                </a:lnTo>
                <a:lnTo>
                  <a:pt x="1040270" y="197780"/>
                </a:lnTo>
                <a:lnTo>
                  <a:pt x="1012512" y="218833"/>
                </a:lnTo>
                <a:lnTo>
                  <a:pt x="955976" y="252757"/>
                </a:lnTo>
                <a:lnTo>
                  <a:pt x="899502" y="285318"/>
                </a:lnTo>
                <a:lnTo>
                  <a:pt x="845354" y="316989"/>
                </a:lnTo>
                <a:lnTo>
                  <a:pt x="787922" y="337678"/>
                </a:lnTo>
                <a:lnTo>
                  <a:pt x="727322" y="368234"/>
                </a:lnTo>
                <a:lnTo>
                  <a:pt x="673943" y="383480"/>
                </a:lnTo>
                <a:lnTo>
                  <a:pt x="621459" y="397757"/>
                </a:lnTo>
                <a:lnTo>
                  <a:pt x="571360" y="411842"/>
                </a:lnTo>
                <a:lnTo>
                  <a:pt x="516404" y="418654"/>
                </a:lnTo>
                <a:lnTo>
                  <a:pt x="469847" y="426932"/>
                </a:lnTo>
                <a:lnTo>
                  <a:pt x="450018" y="42940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7" name="Group 186"/>
          <p:cNvGrpSpPr/>
          <p:nvPr/>
        </p:nvGrpSpPr>
        <p:grpSpPr>
          <a:xfrm>
            <a:off x="8896580" y="242204"/>
            <a:ext cx="473783" cy="276781"/>
            <a:chOff x="8896580" y="242204"/>
            <a:chExt cx="473783" cy="276781"/>
          </a:xfrm>
        </p:grpSpPr>
        <p:sp>
          <p:nvSpPr>
            <p:cNvPr id="185" name="Freeform 184"/>
            <p:cNvSpPr/>
            <p:nvPr/>
          </p:nvSpPr>
          <p:spPr>
            <a:xfrm>
              <a:off x="8896580" y="242204"/>
              <a:ext cx="222819" cy="199993"/>
            </a:xfrm>
            <a:custGeom>
              <a:avLst/>
              <a:gdLst/>
              <a:ahLst/>
              <a:cxnLst/>
              <a:rect l="0" t="0" r="0" b="0"/>
              <a:pathLst>
                <a:path w="222819" h="199993">
                  <a:moveTo>
                    <a:pt x="0" y="21008"/>
                  </a:moveTo>
                  <a:lnTo>
                    <a:pt x="55045" y="4219"/>
                  </a:lnTo>
                  <a:lnTo>
                    <a:pt x="106452" y="794"/>
                  </a:lnTo>
                  <a:lnTo>
                    <a:pt x="167257" y="118"/>
                  </a:lnTo>
                  <a:lnTo>
                    <a:pt x="212684" y="0"/>
                  </a:lnTo>
                  <a:lnTo>
                    <a:pt x="220168" y="3493"/>
                  </a:lnTo>
                  <a:lnTo>
                    <a:pt x="222818" y="9332"/>
                  </a:lnTo>
                  <a:lnTo>
                    <a:pt x="222245" y="16733"/>
                  </a:lnTo>
                  <a:lnTo>
                    <a:pt x="215369" y="31196"/>
                  </a:lnTo>
                  <a:lnTo>
                    <a:pt x="178482" y="85073"/>
                  </a:lnTo>
                  <a:lnTo>
                    <a:pt x="136826" y="139095"/>
                  </a:lnTo>
                  <a:lnTo>
                    <a:pt x="105285" y="1999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9155448" y="255290"/>
              <a:ext cx="214915" cy="263695"/>
            </a:xfrm>
            <a:custGeom>
              <a:avLst/>
              <a:gdLst/>
              <a:ahLst/>
              <a:cxnLst/>
              <a:rect l="0" t="0" r="0" b="0"/>
              <a:pathLst>
                <a:path w="214915" h="263695">
                  <a:moveTo>
                    <a:pt x="56987" y="7922"/>
                  </a:moveTo>
                  <a:lnTo>
                    <a:pt x="27679" y="46295"/>
                  </a:lnTo>
                  <a:lnTo>
                    <a:pt x="25750" y="47542"/>
                  </a:lnTo>
                  <a:lnTo>
                    <a:pt x="29846" y="39569"/>
                  </a:lnTo>
                  <a:lnTo>
                    <a:pt x="45305" y="20938"/>
                  </a:lnTo>
                  <a:lnTo>
                    <a:pt x="70294" y="6189"/>
                  </a:lnTo>
                  <a:lnTo>
                    <a:pt x="105513" y="0"/>
                  </a:lnTo>
                  <a:lnTo>
                    <a:pt x="116244" y="2640"/>
                  </a:lnTo>
                  <a:lnTo>
                    <a:pt x="134406" y="14933"/>
                  </a:lnTo>
                  <a:lnTo>
                    <a:pt x="152196" y="41585"/>
                  </a:lnTo>
                  <a:lnTo>
                    <a:pt x="176042" y="102861"/>
                  </a:lnTo>
                  <a:lnTo>
                    <a:pt x="176971" y="123816"/>
                  </a:lnTo>
                  <a:lnTo>
                    <a:pt x="172315" y="144828"/>
                  </a:lnTo>
                  <a:lnTo>
                    <a:pt x="156539" y="175219"/>
                  </a:lnTo>
                  <a:lnTo>
                    <a:pt x="102524" y="235857"/>
                  </a:lnTo>
                  <a:lnTo>
                    <a:pt x="66112" y="255674"/>
                  </a:lnTo>
                  <a:lnTo>
                    <a:pt x="45835" y="263483"/>
                  </a:lnTo>
                  <a:lnTo>
                    <a:pt x="35515" y="263694"/>
                  </a:lnTo>
                  <a:lnTo>
                    <a:pt x="14689" y="257689"/>
                  </a:lnTo>
                  <a:lnTo>
                    <a:pt x="7731" y="250472"/>
                  </a:lnTo>
                  <a:lnTo>
                    <a:pt x="0" y="229976"/>
                  </a:lnTo>
                  <a:lnTo>
                    <a:pt x="1448" y="220299"/>
                  </a:lnTo>
                  <a:lnTo>
                    <a:pt x="12417" y="203307"/>
                  </a:lnTo>
                  <a:lnTo>
                    <a:pt x="38322" y="186177"/>
                  </a:lnTo>
                  <a:lnTo>
                    <a:pt x="58050" y="183852"/>
                  </a:lnTo>
                  <a:lnTo>
                    <a:pt x="99311" y="191892"/>
                  </a:lnTo>
                  <a:lnTo>
                    <a:pt x="153225" y="226257"/>
                  </a:lnTo>
                  <a:lnTo>
                    <a:pt x="214914" y="2606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8087202" y="2295015"/>
            <a:ext cx="694882" cy="779109"/>
            <a:chOff x="8087202" y="2295015"/>
            <a:chExt cx="694882" cy="779109"/>
          </a:xfrm>
        </p:grpSpPr>
        <p:sp>
          <p:nvSpPr>
            <p:cNvPr id="188" name="Freeform 187"/>
            <p:cNvSpPr/>
            <p:nvPr/>
          </p:nvSpPr>
          <p:spPr>
            <a:xfrm>
              <a:off x="8143892" y="2295015"/>
              <a:ext cx="165502" cy="317300"/>
            </a:xfrm>
            <a:custGeom>
              <a:avLst/>
              <a:gdLst/>
              <a:ahLst/>
              <a:cxnLst/>
              <a:rect l="0" t="0" r="0" b="0"/>
              <a:pathLst>
                <a:path w="165502" h="317300">
                  <a:moveTo>
                    <a:pt x="69652" y="0"/>
                  </a:moveTo>
                  <a:lnTo>
                    <a:pt x="60077" y="24046"/>
                  </a:lnTo>
                  <a:lnTo>
                    <a:pt x="35838" y="65182"/>
                  </a:lnTo>
                  <a:lnTo>
                    <a:pt x="17178" y="124411"/>
                  </a:lnTo>
                  <a:lnTo>
                    <a:pt x="654" y="181070"/>
                  </a:lnTo>
                  <a:lnTo>
                    <a:pt x="0" y="240834"/>
                  </a:lnTo>
                  <a:lnTo>
                    <a:pt x="10790" y="292457"/>
                  </a:lnTo>
                  <a:lnTo>
                    <a:pt x="16373" y="301426"/>
                  </a:lnTo>
                  <a:lnTo>
                    <a:pt x="31934" y="314511"/>
                  </a:lnTo>
                  <a:lnTo>
                    <a:pt x="40997" y="317299"/>
                  </a:lnTo>
                  <a:lnTo>
                    <a:pt x="60426" y="317276"/>
                  </a:lnTo>
                  <a:lnTo>
                    <a:pt x="91095" y="310687"/>
                  </a:lnTo>
                  <a:lnTo>
                    <a:pt x="116820" y="295736"/>
                  </a:lnTo>
                  <a:lnTo>
                    <a:pt x="139260" y="276488"/>
                  </a:lnTo>
                  <a:lnTo>
                    <a:pt x="160726" y="244789"/>
                  </a:lnTo>
                  <a:lnTo>
                    <a:pt x="165501" y="219149"/>
                  </a:lnTo>
                  <a:lnTo>
                    <a:pt x="162554" y="194496"/>
                  </a:lnTo>
                  <a:lnTo>
                    <a:pt x="153446" y="175740"/>
                  </a:lnTo>
                  <a:lnTo>
                    <a:pt x="146571" y="170972"/>
                  </a:lnTo>
                  <a:lnTo>
                    <a:pt x="138479" y="168964"/>
                  </a:lnTo>
                  <a:lnTo>
                    <a:pt x="129575" y="168794"/>
                  </a:lnTo>
                  <a:lnTo>
                    <a:pt x="100275" y="179734"/>
                  </a:lnTo>
                  <a:lnTo>
                    <a:pt x="74955" y="197794"/>
                  </a:lnTo>
                  <a:lnTo>
                    <a:pt x="49755" y="233887"/>
                  </a:lnTo>
                  <a:lnTo>
                    <a:pt x="38066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087202" y="2716158"/>
              <a:ext cx="336913" cy="10526"/>
            </a:xfrm>
            <a:custGeom>
              <a:avLst/>
              <a:gdLst/>
              <a:ahLst/>
              <a:cxnLst/>
              <a:rect l="0" t="0" r="0" b="0"/>
              <a:pathLst>
                <a:path w="336913" h="10526">
                  <a:moveTo>
                    <a:pt x="336912" y="10525"/>
                  </a:moveTo>
                  <a:lnTo>
                    <a:pt x="299434" y="2192"/>
                  </a:lnTo>
                  <a:lnTo>
                    <a:pt x="248010" y="430"/>
                  </a:lnTo>
                  <a:lnTo>
                    <a:pt x="191622" y="82"/>
                  </a:lnTo>
                  <a:lnTo>
                    <a:pt x="128491" y="13"/>
                  </a:lnTo>
                  <a:lnTo>
                    <a:pt x="70614" y="0"/>
                  </a:lnTo>
                  <a:lnTo>
                    <a:pt x="17748" y="8330"/>
                  </a:lnTo>
                  <a:lnTo>
                    <a:pt x="0" y="105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310531" y="2853025"/>
              <a:ext cx="18827" cy="221099"/>
            </a:xfrm>
            <a:custGeom>
              <a:avLst/>
              <a:gdLst/>
              <a:ahLst/>
              <a:cxnLst/>
              <a:rect l="0" t="0" r="0" b="0"/>
              <a:pathLst>
                <a:path w="18827" h="221099">
                  <a:moveTo>
                    <a:pt x="18826" y="0"/>
                  </a:moveTo>
                  <a:lnTo>
                    <a:pt x="10493" y="37478"/>
                  </a:lnTo>
                  <a:lnTo>
                    <a:pt x="3142" y="88901"/>
                  </a:lnTo>
                  <a:lnTo>
                    <a:pt x="0" y="142950"/>
                  </a:lnTo>
                  <a:lnTo>
                    <a:pt x="6312" y="188634"/>
                  </a:lnTo>
                  <a:lnTo>
                    <a:pt x="8298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155404" y="2853025"/>
              <a:ext cx="131840" cy="171382"/>
            </a:xfrm>
            <a:custGeom>
              <a:avLst/>
              <a:gdLst/>
              <a:ahLst/>
              <a:cxnLst/>
              <a:rect l="0" t="0" r="0" b="0"/>
              <a:pathLst>
                <a:path w="131840" h="171382">
                  <a:moveTo>
                    <a:pt x="131839" y="94756"/>
                  </a:moveTo>
                  <a:lnTo>
                    <a:pt x="77725" y="137418"/>
                  </a:lnTo>
                  <a:lnTo>
                    <a:pt x="26360" y="163632"/>
                  </a:lnTo>
                  <a:lnTo>
                    <a:pt x="5411" y="171381"/>
                  </a:lnTo>
                  <a:lnTo>
                    <a:pt x="760" y="170406"/>
                  </a:lnTo>
                  <a:lnTo>
                    <a:pt x="0" y="166247"/>
                  </a:lnTo>
                  <a:lnTo>
                    <a:pt x="10108" y="143625"/>
                  </a:lnTo>
                  <a:lnTo>
                    <a:pt x="44897" y="83897"/>
                  </a:lnTo>
                  <a:lnTo>
                    <a:pt x="60455" y="55664"/>
                  </a:lnTo>
                  <a:lnTo>
                    <a:pt x="76763" y="29361"/>
                  </a:lnTo>
                  <a:lnTo>
                    <a:pt x="8972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8550456" y="2695098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51111" y="0"/>
                  </a:lnTo>
                  <a:lnTo>
                    <a:pt x="91980" y="0"/>
                  </a:lnTo>
                  <a:lnTo>
                    <a:pt x="375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539927" y="2758269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21057"/>
                  </a:moveTo>
                  <a:lnTo>
                    <a:pt x="183539" y="15467"/>
                  </a:lnTo>
                  <a:lnTo>
                    <a:pt x="130535" y="10334"/>
                  </a:lnTo>
                  <a:lnTo>
                    <a:pt x="68663" y="1592"/>
                  </a:lnTo>
                  <a:lnTo>
                    <a:pt x="12277" y="2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624155" y="2392698"/>
              <a:ext cx="93082" cy="144473"/>
            </a:xfrm>
            <a:custGeom>
              <a:avLst/>
              <a:gdLst/>
              <a:ahLst/>
              <a:cxnLst/>
              <a:rect l="0" t="0" r="0" b="0"/>
              <a:pathLst>
                <a:path w="93082" h="144473">
                  <a:moveTo>
                    <a:pt x="0" y="18130"/>
                  </a:moveTo>
                  <a:lnTo>
                    <a:pt x="11179" y="6952"/>
                  </a:lnTo>
                  <a:lnTo>
                    <a:pt x="29145" y="1464"/>
                  </a:lnTo>
                  <a:lnTo>
                    <a:pt x="40487" y="0"/>
                  </a:lnTo>
                  <a:lnTo>
                    <a:pt x="59329" y="4613"/>
                  </a:lnTo>
                  <a:lnTo>
                    <a:pt x="90489" y="26639"/>
                  </a:lnTo>
                  <a:lnTo>
                    <a:pt x="93081" y="33161"/>
                  </a:lnTo>
                  <a:lnTo>
                    <a:pt x="92470" y="39849"/>
                  </a:lnTo>
                  <a:lnTo>
                    <a:pt x="89723" y="46647"/>
                  </a:lnTo>
                  <a:lnTo>
                    <a:pt x="77312" y="57321"/>
                  </a:lnTo>
                  <a:lnTo>
                    <a:pt x="46337" y="79294"/>
                  </a:lnTo>
                  <a:lnTo>
                    <a:pt x="24779" y="99294"/>
                  </a:lnTo>
                  <a:lnTo>
                    <a:pt x="22369" y="106164"/>
                  </a:lnTo>
                  <a:lnTo>
                    <a:pt x="23102" y="113084"/>
                  </a:lnTo>
                  <a:lnTo>
                    <a:pt x="31586" y="1444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666269" y="26319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9024238" y="2323696"/>
            <a:ext cx="400084" cy="721069"/>
            <a:chOff x="9024238" y="2323696"/>
            <a:chExt cx="400084" cy="721069"/>
          </a:xfrm>
        </p:grpSpPr>
        <p:sp>
          <p:nvSpPr>
            <p:cNvPr id="197" name="Freeform 196"/>
            <p:cNvSpPr/>
            <p:nvPr/>
          </p:nvSpPr>
          <p:spPr>
            <a:xfrm>
              <a:off x="9120926" y="2323696"/>
              <a:ext cx="145469" cy="318760"/>
            </a:xfrm>
            <a:custGeom>
              <a:avLst/>
              <a:gdLst/>
              <a:ahLst/>
              <a:cxnLst/>
              <a:rect l="0" t="0" r="0" b="0"/>
              <a:pathLst>
                <a:path w="145469" h="318760">
                  <a:moveTo>
                    <a:pt x="145468" y="97661"/>
                  </a:moveTo>
                  <a:lnTo>
                    <a:pt x="145468" y="75304"/>
                  </a:lnTo>
                  <a:lnTo>
                    <a:pt x="134289" y="44633"/>
                  </a:lnTo>
                  <a:lnTo>
                    <a:pt x="116159" y="18908"/>
                  </a:lnTo>
                  <a:lnTo>
                    <a:pt x="96567" y="6897"/>
                  </a:lnTo>
                  <a:lnTo>
                    <a:pt x="73431" y="0"/>
                  </a:lnTo>
                  <a:lnTo>
                    <a:pt x="51450" y="834"/>
                  </a:lnTo>
                  <a:lnTo>
                    <a:pt x="33102" y="11343"/>
                  </a:lnTo>
                  <a:lnTo>
                    <a:pt x="18319" y="27712"/>
                  </a:lnTo>
                  <a:lnTo>
                    <a:pt x="7849" y="46685"/>
                  </a:lnTo>
                  <a:lnTo>
                    <a:pt x="0" y="95867"/>
                  </a:lnTo>
                  <a:lnTo>
                    <a:pt x="981" y="135604"/>
                  </a:lnTo>
                  <a:lnTo>
                    <a:pt x="9501" y="158978"/>
                  </a:lnTo>
                  <a:lnTo>
                    <a:pt x="24207" y="174826"/>
                  </a:lnTo>
                  <a:lnTo>
                    <a:pt x="33042" y="180689"/>
                  </a:lnTo>
                  <a:lnTo>
                    <a:pt x="42441" y="182259"/>
                  </a:lnTo>
                  <a:lnTo>
                    <a:pt x="62243" y="177764"/>
                  </a:lnTo>
                  <a:lnTo>
                    <a:pt x="79624" y="164848"/>
                  </a:lnTo>
                  <a:lnTo>
                    <a:pt x="115870" y="125096"/>
                  </a:lnTo>
                  <a:lnTo>
                    <a:pt x="125684" y="106345"/>
                  </a:lnTo>
                  <a:lnTo>
                    <a:pt x="129938" y="104620"/>
                  </a:lnTo>
                  <a:lnTo>
                    <a:pt x="133945" y="108149"/>
                  </a:lnTo>
                  <a:lnTo>
                    <a:pt x="137786" y="115182"/>
                  </a:lnTo>
                  <a:lnTo>
                    <a:pt x="138933" y="132354"/>
                  </a:lnTo>
                  <a:lnTo>
                    <a:pt x="135464" y="191873"/>
                  </a:lnTo>
                  <a:lnTo>
                    <a:pt x="138163" y="250628"/>
                  </a:lnTo>
                  <a:lnTo>
                    <a:pt x="141051" y="274441"/>
                  </a:lnTo>
                  <a:lnTo>
                    <a:pt x="134939" y="3187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9024238" y="2674041"/>
              <a:ext cx="400084" cy="9070"/>
            </a:xfrm>
            <a:custGeom>
              <a:avLst/>
              <a:gdLst/>
              <a:ahLst/>
              <a:cxnLst/>
              <a:rect l="0" t="0" r="0" b="0"/>
              <a:pathLst>
                <a:path w="400084" h="9070">
                  <a:moveTo>
                    <a:pt x="400083" y="0"/>
                  </a:moveTo>
                  <a:lnTo>
                    <a:pt x="341467" y="9064"/>
                  </a:lnTo>
                  <a:lnTo>
                    <a:pt x="287292" y="9069"/>
                  </a:lnTo>
                  <a:lnTo>
                    <a:pt x="231531" y="2138"/>
                  </a:lnTo>
                  <a:lnTo>
                    <a:pt x="175457" y="422"/>
                  </a:lnTo>
                  <a:lnTo>
                    <a:pt x="112084" y="83"/>
                  </a:lnTo>
                  <a:lnTo>
                    <a:pt x="53292" y="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9097938" y="2747740"/>
              <a:ext cx="204030" cy="297025"/>
            </a:xfrm>
            <a:custGeom>
              <a:avLst/>
              <a:gdLst/>
              <a:ahLst/>
              <a:cxnLst/>
              <a:rect l="0" t="0" r="0" b="0"/>
              <a:pathLst>
                <a:path w="204030" h="297025">
                  <a:moveTo>
                    <a:pt x="147399" y="0"/>
                  </a:moveTo>
                  <a:lnTo>
                    <a:pt x="97900" y="55087"/>
                  </a:lnTo>
                  <a:lnTo>
                    <a:pt x="63122" y="108726"/>
                  </a:lnTo>
                  <a:lnTo>
                    <a:pt x="40674" y="162117"/>
                  </a:lnTo>
                  <a:lnTo>
                    <a:pt x="24449" y="223383"/>
                  </a:lnTo>
                  <a:lnTo>
                    <a:pt x="24904" y="249020"/>
                  </a:lnTo>
                  <a:lnTo>
                    <a:pt x="32905" y="272113"/>
                  </a:lnTo>
                  <a:lnTo>
                    <a:pt x="47379" y="287835"/>
                  </a:lnTo>
                  <a:lnTo>
                    <a:pt x="56153" y="293666"/>
                  </a:lnTo>
                  <a:lnTo>
                    <a:pt x="78379" y="297024"/>
                  </a:lnTo>
                  <a:lnTo>
                    <a:pt x="125186" y="289649"/>
                  </a:lnTo>
                  <a:lnTo>
                    <a:pt x="143766" y="277301"/>
                  </a:lnTo>
                  <a:lnTo>
                    <a:pt x="180846" y="237945"/>
                  </a:lnTo>
                  <a:lnTo>
                    <a:pt x="202871" y="188959"/>
                  </a:lnTo>
                  <a:lnTo>
                    <a:pt x="204029" y="168209"/>
                  </a:lnTo>
                  <a:lnTo>
                    <a:pt x="202700" y="157763"/>
                  </a:lnTo>
                  <a:lnTo>
                    <a:pt x="198304" y="149629"/>
                  </a:lnTo>
                  <a:lnTo>
                    <a:pt x="184062" y="137472"/>
                  </a:lnTo>
                  <a:lnTo>
                    <a:pt x="175350" y="134932"/>
                  </a:lnTo>
                  <a:lnTo>
                    <a:pt x="156312" y="135229"/>
                  </a:lnTo>
                  <a:lnTo>
                    <a:pt x="94614" y="160446"/>
                  </a:lnTo>
                  <a:lnTo>
                    <a:pt x="61020" y="183685"/>
                  </a:lnTo>
                  <a:lnTo>
                    <a:pt x="40177" y="205074"/>
                  </a:lnTo>
                  <a:lnTo>
                    <a:pt x="5612" y="25946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7984180" y="1968631"/>
            <a:ext cx="1819907" cy="1251091"/>
            <a:chOff x="7984180" y="1968631"/>
            <a:chExt cx="1819907" cy="1251091"/>
          </a:xfrm>
        </p:grpSpPr>
        <p:sp>
          <p:nvSpPr>
            <p:cNvPr id="201" name="Freeform 200"/>
            <p:cNvSpPr/>
            <p:nvPr/>
          </p:nvSpPr>
          <p:spPr>
            <a:xfrm>
              <a:off x="7984180" y="2227643"/>
              <a:ext cx="1460962" cy="992079"/>
            </a:xfrm>
            <a:custGeom>
              <a:avLst/>
              <a:gdLst/>
              <a:ahLst/>
              <a:cxnLst/>
              <a:rect l="0" t="0" r="0" b="0"/>
              <a:pathLst>
                <a:path w="1460962" h="992079">
                  <a:moveTo>
                    <a:pt x="418877" y="467455"/>
                  </a:moveTo>
                  <a:lnTo>
                    <a:pt x="374915" y="487698"/>
                  </a:lnTo>
                  <a:lnTo>
                    <a:pt x="313429" y="521763"/>
                  </a:lnTo>
                  <a:lnTo>
                    <a:pt x="250407" y="559156"/>
                  </a:lnTo>
                  <a:lnTo>
                    <a:pt x="187443" y="600625"/>
                  </a:lnTo>
                  <a:lnTo>
                    <a:pt x="131705" y="643514"/>
                  </a:lnTo>
                  <a:lnTo>
                    <a:pt x="113430" y="654498"/>
                  </a:lnTo>
                  <a:lnTo>
                    <a:pt x="54021" y="716327"/>
                  </a:lnTo>
                  <a:lnTo>
                    <a:pt x="27009" y="753051"/>
                  </a:lnTo>
                  <a:lnTo>
                    <a:pt x="5375" y="804541"/>
                  </a:lnTo>
                  <a:lnTo>
                    <a:pt x="0" y="841593"/>
                  </a:lnTo>
                  <a:lnTo>
                    <a:pt x="3997" y="876618"/>
                  </a:lnTo>
                  <a:lnTo>
                    <a:pt x="12607" y="895360"/>
                  </a:lnTo>
                  <a:lnTo>
                    <a:pt x="64587" y="955128"/>
                  </a:lnTo>
                  <a:lnTo>
                    <a:pt x="78530" y="969248"/>
                  </a:lnTo>
                  <a:lnTo>
                    <a:pt x="110713" y="984761"/>
                  </a:lnTo>
                  <a:lnTo>
                    <a:pt x="163509" y="992078"/>
                  </a:lnTo>
                  <a:lnTo>
                    <a:pt x="215879" y="990404"/>
                  </a:lnTo>
                  <a:lnTo>
                    <a:pt x="272258" y="975874"/>
                  </a:lnTo>
                  <a:lnTo>
                    <a:pt x="333134" y="958724"/>
                  </a:lnTo>
                  <a:lnTo>
                    <a:pt x="387092" y="938110"/>
                  </a:lnTo>
                  <a:lnTo>
                    <a:pt x="441077" y="912966"/>
                  </a:lnTo>
                  <a:lnTo>
                    <a:pt x="501638" y="886677"/>
                  </a:lnTo>
                  <a:lnTo>
                    <a:pt x="557082" y="849513"/>
                  </a:lnTo>
                  <a:lnTo>
                    <a:pt x="619035" y="816899"/>
                  </a:lnTo>
                  <a:lnTo>
                    <a:pt x="676511" y="776158"/>
                  </a:lnTo>
                  <a:lnTo>
                    <a:pt x="736307" y="741178"/>
                  </a:lnTo>
                  <a:lnTo>
                    <a:pt x="790658" y="706098"/>
                  </a:lnTo>
                  <a:lnTo>
                    <a:pt x="853048" y="665156"/>
                  </a:lnTo>
                  <a:lnTo>
                    <a:pt x="916058" y="627851"/>
                  </a:lnTo>
                  <a:lnTo>
                    <a:pt x="967837" y="599754"/>
                  </a:lnTo>
                  <a:lnTo>
                    <a:pt x="1028107" y="571170"/>
                  </a:lnTo>
                  <a:lnTo>
                    <a:pt x="1078866" y="548818"/>
                  </a:lnTo>
                  <a:lnTo>
                    <a:pt x="1105369" y="532896"/>
                  </a:lnTo>
                  <a:lnTo>
                    <a:pt x="1163389" y="506141"/>
                  </a:lnTo>
                  <a:lnTo>
                    <a:pt x="1218646" y="479886"/>
                  </a:lnTo>
                  <a:lnTo>
                    <a:pt x="1271633" y="446186"/>
                  </a:lnTo>
                  <a:lnTo>
                    <a:pt x="1329638" y="404265"/>
                  </a:lnTo>
                  <a:lnTo>
                    <a:pt x="1386116" y="362168"/>
                  </a:lnTo>
                  <a:lnTo>
                    <a:pt x="1436551" y="303971"/>
                  </a:lnTo>
                  <a:lnTo>
                    <a:pt x="1452075" y="276295"/>
                  </a:lnTo>
                  <a:lnTo>
                    <a:pt x="1459997" y="213629"/>
                  </a:lnTo>
                  <a:lnTo>
                    <a:pt x="1460961" y="158393"/>
                  </a:lnTo>
                  <a:lnTo>
                    <a:pt x="1455539" y="122027"/>
                  </a:lnTo>
                  <a:lnTo>
                    <a:pt x="1440934" y="89025"/>
                  </a:lnTo>
                  <a:lnTo>
                    <a:pt x="1401299" y="39964"/>
                  </a:lnTo>
                  <a:lnTo>
                    <a:pt x="1374820" y="24026"/>
                  </a:lnTo>
                  <a:lnTo>
                    <a:pt x="1313610" y="891"/>
                  </a:lnTo>
                  <a:lnTo>
                    <a:pt x="1292658" y="0"/>
                  </a:lnTo>
                  <a:lnTo>
                    <a:pt x="1229564" y="15285"/>
                  </a:lnTo>
                  <a:lnTo>
                    <a:pt x="1166400" y="35835"/>
                  </a:lnTo>
                  <a:lnTo>
                    <a:pt x="1146513" y="43997"/>
                  </a:lnTo>
                  <a:lnTo>
                    <a:pt x="1091725" y="80652"/>
                  </a:lnTo>
                  <a:lnTo>
                    <a:pt x="1045519" y="107494"/>
                  </a:lnTo>
                  <a:lnTo>
                    <a:pt x="992210" y="155198"/>
                  </a:lnTo>
                  <a:lnTo>
                    <a:pt x="935636" y="190216"/>
                  </a:lnTo>
                  <a:lnTo>
                    <a:pt x="873911" y="233634"/>
                  </a:lnTo>
                  <a:lnTo>
                    <a:pt x="818094" y="270634"/>
                  </a:lnTo>
                  <a:lnTo>
                    <a:pt x="757292" y="305980"/>
                  </a:lnTo>
                  <a:lnTo>
                    <a:pt x="703344" y="332774"/>
                  </a:lnTo>
                  <a:lnTo>
                    <a:pt x="648326" y="369771"/>
                  </a:lnTo>
                  <a:lnTo>
                    <a:pt x="590339" y="397096"/>
                  </a:lnTo>
                  <a:lnTo>
                    <a:pt x="535086" y="423426"/>
                  </a:lnTo>
                  <a:lnTo>
                    <a:pt x="482100" y="457136"/>
                  </a:lnTo>
                  <a:lnTo>
                    <a:pt x="423347" y="490879"/>
                  </a:lnTo>
                  <a:lnTo>
                    <a:pt x="387291" y="5095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9382207" y="2002371"/>
              <a:ext cx="221242" cy="206042"/>
            </a:xfrm>
            <a:custGeom>
              <a:avLst/>
              <a:gdLst/>
              <a:ahLst/>
              <a:cxnLst/>
              <a:rect l="0" t="0" r="0" b="0"/>
              <a:pathLst>
                <a:path w="221242" h="206042">
                  <a:moveTo>
                    <a:pt x="0" y="39960"/>
                  </a:moveTo>
                  <a:lnTo>
                    <a:pt x="17981" y="24319"/>
                  </a:lnTo>
                  <a:lnTo>
                    <a:pt x="64152" y="5116"/>
                  </a:lnTo>
                  <a:lnTo>
                    <a:pt x="100637" y="0"/>
                  </a:lnTo>
                  <a:lnTo>
                    <a:pt x="135493" y="4073"/>
                  </a:lnTo>
                  <a:lnTo>
                    <a:pt x="144141" y="9017"/>
                  </a:lnTo>
                  <a:lnTo>
                    <a:pt x="156869" y="23868"/>
                  </a:lnTo>
                  <a:lnTo>
                    <a:pt x="158392" y="31571"/>
                  </a:lnTo>
                  <a:lnTo>
                    <a:pt x="157067" y="39047"/>
                  </a:lnTo>
                  <a:lnTo>
                    <a:pt x="149356" y="53592"/>
                  </a:lnTo>
                  <a:lnTo>
                    <a:pt x="138130" y="67855"/>
                  </a:lnTo>
                  <a:lnTo>
                    <a:pt x="113067" y="83450"/>
                  </a:lnTo>
                  <a:lnTo>
                    <a:pt x="83414" y="95480"/>
                  </a:lnTo>
                  <a:lnTo>
                    <a:pt x="81346" y="98030"/>
                  </a:lnTo>
                  <a:lnTo>
                    <a:pt x="84646" y="99730"/>
                  </a:lnTo>
                  <a:lnTo>
                    <a:pt x="146165" y="114285"/>
                  </a:lnTo>
                  <a:lnTo>
                    <a:pt x="198709" y="132459"/>
                  </a:lnTo>
                  <a:lnTo>
                    <a:pt x="215438" y="143852"/>
                  </a:lnTo>
                  <a:lnTo>
                    <a:pt x="219665" y="151335"/>
                  </a:lnTo>
                  <a:lnTo>
                    <a:pt x="221241" y="169009"/>
                  </a:lnTo>
                  <a:lnTo>
                    <a:pt x="217684" y="176295"/>
                  </a:lnTo>
                  <a:lnTo>
                    <a:pt x="204373" y="187511"/>
                  </a:lnTo>
                  <a:lnTo>
                    <a:pt x="177149" y="200402"/>
                  </a:lnTo>
                  <a:lnTo>
                    <a:pt x="141265" y="206041"/>
                  </a:lnTo>
                  <a:lnTo>
                    <a:pt x="87926" y="199770"/>
                  </a:lnTo>
                  <a:lnTo>
                    <a:pt x="63171" y="1978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9661971" y="1968631"/>
              <a:ext cx="142116" cy="215152"/>
            </a:xfrm>
            <a:custGeom>
              <a:avLst/>
              <a:gdLst/>
              <a:ahLst/>
              <a:cxnLst/>
              <a:rect l="0" t="0" r="0" b="0"/>
              <a:pathLst>
                <a:path w="142116" h="215152">
                  <a:moveTo>
                    <a:pt x="67676" y="0"/>
                  </a:moveTo>
                  <a:lnTo>
                    <a:pt x="58101" y="24047"/>
                  </a:lnTo>
                  <a:lnTo>
                    <a:pt x="23013" y="85122"/>
                  </a:lnTo>
                  <a:lnTo>
                    <a:pt x="12731" y="106852"/>
                  </a:lnTo>
                  <a:lnTo>
                    <a:pt x="0" y="167045"/>
                  </a:lnTo>
                  <a:lnTo>
                    <a:pt x="1351" y="199624"/>
                  </a:lnTo>
                  <a:lnTo>
                    <a:pt x="7082" y="206782"/>
                  </a:lnTo>
                  <a:lnTo>
                    <a:pt x="25928" y="214736"/>
                  </a:lnTo>
                  <a:lnTo>
                    <a:pt x="46782" y="215151"/>
                  </a:lnTo>
                  <a:lnTo>
                    <a:pt x="67749" y="210267"/>
                  </a:lnTo>
                  <a:lnTo>
                    <a:pt x="120328" y="181530"/>
                  </a:lnTo>
                  <a:lnTo>
                    <a:pt x="135141" y="164908"/>
                  </a:lnTo>
                  <a:lnTo>
                    <a:pt x="140729" y="155562"/>
                  </a:lnTo>
                  <a:lnTo>
                    <a:pt x="142115" y="146992"/>
                  </a:lnTo>
                  <a:lnTo>
                    <a:pt x="140698" y="138939"/>
                  </a:lnTo>
                  <a:lnTo>
                    <a:pt x="137415" y="131231"/>
                  </a:lnTo>
                  <a:lnTo>
                    <a:pt x="130546" y="126091"/>
                  </a:lnTo>
                  <a:lnTo>
                    <a:pt x="110437" y="120382"/>
                  </a:lnTo>
                  <a:lnTo>
                    <a:pt x="89021" y="124083"/>
                  </a:lnTo>
                  <a:lnTo>
                    <a:pt x="60353" y="139321"/>
                  </a:lnTo>
                  <a:lnTo>
                    <a:pt x="36091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7691273" y="2031802"/>
            <a:ext cx="1723609" cy="1188324"/>
            <a:chOff x="7691273" y="2031802"/>
            <a:chExt cx="1723609" cy="1188324"/>
          </a:xfrm>
        </p:grpSpPr>
        <p:sp>
          <p:nvSpPr>
            <p:cNvPr id="205" name="Freeform 204"/>
            <p:cNvSpPr/>
            <p:nvPr/>
          </p:nvSpPr>
          <p:spPr>
            <a:xfrm>
              <a:off x="8006130" y="2266105"/>
              <a:ext cx="1408752" cy="954021"/>
            </a:xfrm>
            <a:custGeom>
              <a:avLst/>
              <a:gdLst/>
              <a:ahLst/>
              <a:cxnLst/>
              <a:rect l="0" t="0" r="0" b="0"/>
              <a:pathLst>
                <a:path w="1408752" h="954021">
                  <a:moveTo>
                    <a:pt x="797010" y="713262"/>
                  </a:moveTo>
                  <a:lnTo>
                    <a:pt x="846508" y="772855"/>
                  </a:lnTo>
                  <a:lnTo>
                    <a:pt x="905429" y="829073"/>
                  </a:lnTo>
                  <a:lnTo>
                    <a:pt x="961524" y="878208"/>
                  </a:lnTo>
                  <a:lnTo>
                    <a:pt x="998352" y="905114"/>
                  </a:lnTo>
                  <a:lnTo>
                    <a:pt x="1060336" y="930440"/>
                  </a:lnTo>
                  <a:lnTo>
                    <a:pt x="1112880" y="948344"/>
                  </a:lnTo>
                  <a:lnTo>
                    <a:pt x="1170623" y="954020"/>
                  </a:lnTo>
                  <a:lnTo>
                    <a:pt x="1225183" y="952022"/>
                  </a:lnTo>
                  <a:lnTo>
                    <a:pt x="1280861" y="937423"/>
                  </a:lnTo>
                  <a:lnTo>
                    <a:pt x="1343282" y="915604"/>
                  </a:lnTo>
                  <a:lnTo>
                    <a:pt x="1367659" y="896698"/>
                  </a:lnTo>
                  <a:lnTo>
                    <a:pt x="1403969" y="849332"/>
                  </a:lnTo>
                  <a:lnTo>
                    <a:pt x="1408751" y="828720"/>
                  </a:lnTo>
                  <a:lnTo>
                    <a:pt x="1402288" y="781302"/>
                  </a:lnTo>
                  <a:lnTo>
                    <a:pt x="1387483" y="746290"/>
                  </a:lnTo>
                  <a:lnTo>
                    <a:pt x="1340828" y="689191"/>
                  </a:lnTo>
                  <a:lnTo>
                    <a:pt x="1297685" y="647795"/>
                  </a:lnTo>
                  <a:lnTo>
                    <a:pt x="1238794" y="614024"/>
                  </a:lnTo>
                  <a:lnTo>
                    <a:pt x="1176000" y="573966"/>
                  </a:lnTo>
                  <a:lnTo>
                    <a:pt x="1120098" y="541483"/>
                  </a:lnTo>
                  <a:lnTo>
                    <a:pt x="1065999" y="508649"/>
                  </a:lnTo>
                  <a:lnTo>
                    <a:pt x="1008572" y="480065"/>
                  </a:lnTo>
                  <a:lnTo>
                    <a:pt x="951948" y="452500"/>
                  </a:lnTo>
                  <a:lnTo>
                    <a:pt x="891589" y="424419"/>
                  </a:lnTo>
                  <a:lnTo>
                    <a:pt x="830189" y="395837"/>
                  </a:lnTo>
                  <a:lnTo>
                    <a:pt x="776163" y="368272"/>
                  </a:lnTo>
                  <a:lnTo>
                    <a:pt x="712800" y="336646"/>
                  </a:lnTo>
                  <a:lnTo>
                    <a:pt x="661312" y="308601"/>
                  </a:lnTo>
                  <a:lnTo>
                    <a:pt x="599285" y="267462"/>
                  </a:lnTo>
                  <a:lnTo>
                    <a:pt x="540066" y="225433"/>
                  </a:lnTo>
                  <a:lnTo>
                    <a:pt x="479736" y="183327"/>
                  </a:lnTo>
                  <a:lnTo>
                    <a:pt x="425515" y="134195"/>
                  </a:lnTo>
                  <a:lnTo>
                    <a:pt x="363703" y="90651"/>
                  </a:lnTo>
                  <a:lnTo>
                    <a:pt x="305502" y="53042"/>
                  </a:lnTo>
                  <a:lnTo>
                    <a:pt x="253479" y="26484"/>
                  </a:lnTo>
                  <a:lnTo>
                    <a:pt x="191816" y="4948"/>
                  </a:lnTo>
                  <a:lnTo>
                    <a:pt x="128510" y="0"/>
                  </a:lnTo>
                  <a:lnTo>
                    <a:pt x="79400" y="7345"/>
                  </a:lnTo>
                  <a:lnTo>
                    <a:pt x="42752" y="23820"/>
                  </a:lnTo>
                  <a:lnTo>
                    <a:pt x="24656" y="36786"/>
                  </a:lnTo>
                  <a:lnTo>
                    <a:pt x="11934" y="53467"/>
                  </a:lnTo>
                  <a:lnTo>
                    <a:pt x="3550" y="73749"/>
                  </a:lnTo>
                  <a:lnTo>
                    <a:pt x="0" y="111476"/>
                  </a:lnTo>
                  <a:lnTo>
                    <a:pt x="7008" y="151120"/>
                  </a:lnTo>
                  <a:lnTo>
                    <a:pt x="36325" y="207350"/>
                  </a:lnTo>
                  <a:lnTo>
                    <a:pt x="77640" y="256363"/>
                  </a:lnTo>
                  <a:lnTo>
                    <a:pt x="137422" y="307291"/>
                  </a:lnTo>
                  <a:lnTo>
                    <a:pt x="196178" y="365169"/>
                  </a:lnTo>
                  <a:lnTo>
                    <a:pt x="254180" y="421948"/>
                  </a:lnTo>
                  <a:lnTo>
                    <a:pt x="311938" y="464085"/>
                  </a:lnTo>
                  <a:lnTo>
                    <a:pt x="372419" y="506201"/>
                  </a:lnTo>
                  <a:lnTo>
                    <a:pt x="424736" y="541296"/>
                  </a:lnTo>
                  <a:lnTo>
                    <a:pt x="477116" y="569372"/>
                  </a:lnTo>
                  <a:lnTo>
                    <a:pt x="538855" y="604467"/>
                  </a:lnTo>
                  <a:lnTo>
                    <a:pt x="592594" y="632544"/>
                  </a:lnTo>
                  <a:lnTo>
                    <a:pt x="654625" y="667638"/>
                  </a:lnTo>
                  <a:lnTo>
                    <a:pt x="712055" y="697520"/>
                  </a:lnTo>
                  <a:lnTo>
                    <a:pt x="767556" y="747509"/>
                  </a:lnTo>
                  <a:lnTo>
                    <a:pt x="825583" y="797841"/>
                  </a:lnTo>
                  <a:lnTo>
                    <a:pt x="886431" y="844590"/>
                  </a:lnTo>
                  <a:lnTo>
                    <a:pt x="945404" y="888559"/>
                  </a:lnTo>
                  <a:lnTo>
                    <a:pt x="956550" y="899576"/>
                  </a:lnTo>
                  <a:lnTo>
                    <a:pt x="965466" y="9133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7691273" y="2073916"/>
              <a:ext cx="228870" cy="242157"/>
            </a:xfrm>
            <a:custGeom>
              <a:avLst/>
              <a:gdLst/>
              <a:ahLst/>
              <a:cxnLst/>
              <a:rect l="0" t="0" r="0" b="0"/>
              <a:pathLst>
                <a:path w="228870" h="242157">
                  <a:moveTo>
                    <a:pt x="90603" y="0"/>
                  </a:moveTo>
                  <a:lnTo>
                    <a:pt x="31009" y="49498"/>
                  </a:lnTo>
                  <a:lnTo>
                    <a:pt x="4316" y="64709"/>
                  </a:lnTo>
                  <a:lnTo>
                    <a:pt x="322" y="65366"/>
                  </a:lnTo>
                  <a:lnTo>
                    <a:pt x="0" y="63465"/>
                  </a:lnTo>
                  <a:lnTo>
                    <a:pt x="2125" y="59858"/>
                  </a:lnTo>
                  <a:lnTo>
                    <a:pt x="49964" y="23968"/>
                  </a:lnTo>
                  <a:lnTo>
                    <a:pt x="80511" y="8921"/>
                  </a:lnTo>
                  <a:lnTo>
                    <a:pt x="104445" y="7085"/>
                  </a:lnTo>
                  <a:lnTo>
                    <a:pt x="117379" y="8233"/>
                  </a:lnTo>
                  <a:lnTo>
                    <a:pt x="126001" y="13677"/>
                  </a:lnTo>
                  <a:lnTo>
                    <a:pt x="131749" y="21987"/>
                  </a:lnTo>
                  <a:lnTo>
                    <a:pt x="135581" y="32205"/>
                  </a:lnTo>
                  <a:lnTo>
                    <a:pt x="135796" y="42527"/>
                  </a:lnTo>
                  <a:lnTo>
                    <a:pt x="129796" y="63355"/>
                  </a:lnTo>
                  <a:lnTo>
                    <a:pt x="116210" y="81190"/>
                  </a:lnTo>
                  <a:lnTo>
                    <a:pt x="107674" y="89222"/>
                  </a:lnTo>
                  <a:lnTo>
                    <a:pt x="105493" y="93407"/>
                  </a:lnTo>
                  <a:lnTo>
                    <a:pt x="107549" y="95026"/>
                  </a:lnTo>
                  <a:lnTo>
                    <a:pt x="166714" y="97900"/>
                  </a:lnTo>
                  <a:lnTo>
                    <a:pt x="191110" y="104343"/>
                  </a:lnTo>
                  <a:lnTo>
                    <a:pt x="209752" y="115005"/>
                  </a:lnTo>
                  <a:lnTo>
                    <a:pt x="222716" y="133782"/>
                  </a:lnTo>
                  <a:lnTo>
                    <a:pt x="227811" y="145340"/>
                  </a:lnTo>
                  <a:lnTo>
                    <a:pt x="228869" y="156555"/>
                  </a:lnTo>
                  <a:lnTo>
                    <a:pt x="223804" y="178375"/>
                  </a:lnTo>
                  <a:lnTo>
                    <a:pt x="210635" y="196651"/>
                  </a:lnTo>
                  <a:lnTo>
                    <a:pt x="173584" y="227448"/>
                  </a:lnTo>
                  <a:lnTo>
                    <a:pt x="153219" y="235619"/>
                  </a:lnTo>
                  <a:lnTo>
                    <a:pt x="122188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7962528" y="2031802"/>
              <a:ext cx="165503" cy="202871"/>
            </a:xfrm>
            <a:custGeom>
              <a:avLst/>
              <a:gdLst/>
              <a:ahLst/>
              <a:cxnLst/>
              <a:rect l="0" t="0" r="0" b="0"/>
              <a:pathLst>
                <a:path w="165503" h="202871">
                  <a:moveTo>
                    <a:pt x="40446" y="0"/>
                  </a:moveTo>
                  <a:lnTo>
                    <a:pt x="24805" y="17981"/>
                  </a:lnTo>
                  <a:lnTo>
                    <a:pt x="16726" y="34898"/>
                  </a:lnTo>
                  <a:lnTo>
                    <a:pt x="6777" y="96117"/>
                  </a:lnTo>
                  <a:lnTo>
                    <a:pt x="0" y="151177"/>
                  </a:lnTo>
                  <a:lnTo>
                    <a:pt x="5312" y="172865"/>
                  </a:lnTo>
                  <a:lnTo>
                    <a:pt x="10005" y="181924"/>
                  </a:lnTo>
                  <a:lnTo>
                    <a:pt x="24577" y="195109"/>
                  </a:lnTo>
                  <a:lnTo>
                    <a:pt x="33376" y="200263"/>
                  </a:lnTo>
                  <a:lnTo>
                    <a:pt x="52512" y="202870"/>
                  </a:lnTo>
                  <a:lnTo>
                    <a:pt x="93392" y="195011"/>
                  </a:lnTo>
                  <a:lnTo>
                    <a:pt x="119174" y="179964"/>
                  </a:lnTo>
                  <a:lnTo>
                    <a:pt x="155998" y="143946"/>
                  </a:lnTo>
                  <a:lnTo>
                    <a:pt x="163103" y="134569"/>
                  </a:lnTo>
                  <a:lnTo>
                    <a:pt x="165502" y="125977"/>
                  </a:lnTo>
                  <a:lnTo>
                    <a:pt x="164761" y="117910"/>
                  </a:lnTo>
                  <a:lnTo>
                    <a:pt x="161927" y="110192"/>
                  </a:lnTo>
                  <a:lnTo>
                    <a:pt x="156528" y="106217"/>
                  </a:lnTo>
                  <a:lnTo>
                    <a:pt x="149420" y="104736"/>
                  </a:lnTo>
                  <a:lnTo>
                    <a:pt x="141171" y="104919"/>
                  </a:lnTo>
                  <a:lnTo>
                    <a:pt x="125767" y="111362"/>
                  </a:lnTo>
                  <a:lnTo>
                    <a:pt x="66540" y="154774"/>
                  </a:lnTo>
                  <a:lnTo>
                    <a:pt x="2991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9" name="Freeform 208"/>
          <p:cNvSpPr/>
          <p:nvPr/>
        </p:nvSpPr>
        <p:spPr>
          <a:xfrm>
            <a:off x="8517554" y="5306362"/>
            <a:ext cx="305327" cy="318713"/>
          </a:xfrm>
          <a:custGeom>
            <a:avLst/>
            <a:gdLst/>
            <a:ahLst/>
            <a:cxnLst/>
            <a:rect l="0" t="0" r="0" b="0"/>
            <a:pathLst>
              <a:path w="305327" h="318713">
                <a:moveTo>
                  <a:pt x="0" y="221099"/>
                </a:moveTo>
                <a:lnTo>
                  <a:pt x="16788" y="283379"/>
                </a:lnTo>
                <a:lnTo>
                  <a:pt x="19159" y="310000"/>
                </a:lnTo>
                <a:lnTo>
                  <a:pt x="22132" y="316631"/>
                </a:lnTo>
                <a:lnTo>
                  <a:pt x="26453" y="318712"/>
                </a:lnTo>
                <a:lnTo>
                  <a:pt x="31673" y="317760"/>
                </a:lnTo>
                <a:lnTo>
                  <a:pt x="36323" y="313615"/>
                </a:lnTo>
                <a:lnTo>
                  <a:pt x="75657" y="250723"/>
                </a:lnTo>
                <a:lnTo>
                  <a:pt x="112784" y="189341"/>
                </a:lnTo>
                <a:lnTo>
                  <a:pt x="168701" y="126526"/>
                </a:lnTo>
                <a:lnTo>
                  <a:pt x="224027" y="73916"/>
                </a:lnTo>
                <a:lnTo>
                  <a:pt x="286313" y="18726"/>
                </a:lnTo>
                <a:lnTo>
                  <a:pt x="305326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2014-05-13T16:31:30Z</dcterms:created>
  <dcterms:modified xsi:type="dcterms:W3CDTF">2014-05-13T16:31:56Z</dcterms:modified>
</cp:coreProperties>
</file>